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59" r:id="rId7"/>
    <p:sldId id="261" r:id="rId8"/>
    <p:sldId id="262" r:id="rId9"/>
    <p:sldId id="263" r:id="rId10"/>
    <p:sldId id="265" r:id="rId11"/>
    <p:sldId id="269" r:id="rId12"/>
    <p:sldId id="270" r:id="rId13"/>
    <p:sldId id="271" r:id="rId14"/>
    <p:sldId id="272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33:14.3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24185 6699 245,'0'0'187,"0"0"-23,0 0-38,0 0 4,0-7 93,0 7-136,0 0 6,1-13-37,-1 13 13,0 0-24,0 0 6,0 0-26,0 0 18,0 0-23,0 0 27,0 0-22,0 0 26,-1-9-27,1 9 1,0 0 6,0 0-10,0 0-4,0 0-3,0 0 3,0 0-4,0 0-3,0 0-1,0 0 27,0 0-39,0 0 11,-8-7-6,8 7-7,0 0 2,0 0 7,0 0-15,0 0 9,-9 7-6,9-7 5,-5 9 20,5-9-13,-8 16-10,3-7 5,-2 3 0,-1 0-26,1 2 34,0 1-27,-2-1 35,1-1-34,2-1 31,-9 14 7,8-16-43,2 1 40,0-4-27,5-7 51,-8 15-31,8-15 59,-7 10-34,7-10 99,-6 10-35,6-10 88,0 0-82,-6 5 28,6-5-80,0 0 40,0 0-67,-4-12 39,4 12-64,1-17 48,1 6-64,0 1 45,2-3 0,0-1-8,1-1-11,4 2-6,-3-1-1,3-1 7,0 1-19,1 2-1,0 2 5,9-11-8,-10 13 5,-2 1-2,2 2-8,0 1-6,-9 4-9,17-8-16,-17 8-15,17-2-19,-17 2-19,17 5-45,-8-1-25,0-1-36,-1 2-56,1 2-305</inkml:trace>
  <inkml:trace contextRef="#ctx0" brushRef="#br0" timeOffset="1403.63">24213 6774 67,'0'0'207,"0"0"-41,0 0 85,0 0-153,0 0-21,0 0-9,0 0-6,0 0-7,0 0-8,0 0-3,0 0 1,0-12-9,0 12-3,0 0 2,0 0-4,0 0-3,0 0-2,0 0-4,0 0-4,0 0 0,0 0 3,0 0-13,0 0-1,0 0 1,0 0 1,0 0-5,0 0-1,0 0-2,0 0-4,2-10 0,-2 10 5,0 0-4,0 17 1,0-17 6,2 17-6,-4-3 2,4 6 2,-4-3 2,2 7-4,0 2 5,-1 2-5,2 0 0,-2 4 1,1 3 5,-1-5-4,1 1-2,-2-2 0,1 0 2,-2-1 2,0-1 12,0-1-1,1 0-7,-1-2-2,1-2-4,-1-2 9,0-2-8,1-1-3,-1-2-4,2-1 10,-1-3-17,-1 0 20,3-11-33,-4 23-103,4-23-138,0 0-114,-2 10 165</inkml:trace>
  <inkml:trace contextRef="#ctx0" brushRef="#br0" timeOffset="1960.81">24869 6759 21,'0'0'299,"0"0"-66,0 0-38,3-10-36,-3 10-12,0 0-15,0 0-12,4-9-9,-4 9-9,0 0-15,0 0-7,0 0-8,5-11-18,-5 11-6,0 0-5,0 0-6,0 0-28,0 0-5,0 0-4,0 0 3,0 0 1,0 0-2,0 0 16,1 16-40,-1-16 30,-1 24-36,1-10 41,0 2-37,0 5 37,0-2-34,3 31 70,-3-23-39,1-2-7,0 4 11,0-3-11,-1 2 2,3-2-8,-1 2 8,0-3-2,1 0 3,-2-1-2,1 1 0,1-7 0,-1 1 4,1-1-10,-2-2-9,0 0-21,1-3-26,-1-3-31,2 2-35,-3-12-27,1 16-28,-1-16-259,0 13 89</inkml:trace>
  <inkml:trace contextRef="#ctx0" brushRef="#br0" timeOffset="2254.88">24718 7161 100,'0'0'261,"0"0"-74,0 0-43,0 0-34,0 0-21,0 0-17,0 0-19,0 0-7,0 0 1,8 4 40,-8-4-38,8 10-8,-8-10-6,12 13-2,-6-6-13,4 2-3,-3 1 0,1 0 1,-1 2-4,3-2-4,-2 0-1,1 1-3,1 0-3,-1 0 16,1-1-16,0-1-9,-1-1-30,2 1-34,0-2-29,0-2-30,-3-2-235,4 0 179</inkml:trace>
  <inkml:trace contextRef="#ctx0" brushRef="#br0" timeOffset="2465.88">25197 7190 224,'0'0'329,"9"-9"176,-9 9-290,0 0-13,7-8 1,-7 8-5,0 0-24,0 0-20,5-8-35,-5 8-26,0 0-23,0 0-17,0 0-8,0 0-13,0 0-3,-2 12-5,-7-4-8,1 2 2,0 2-3,-4 2-5,-1 1-44,-2 2-52,-3 2-110,1 0-72,-3 1-410,0-2-187</inkml:trace>
  <inkml:trace contextRef="#ctx0" brushRef="#br0" timeOffset="2969.43">24562 7369 9,'0'0'440,"0"0"-85,0 0-123,0 0-5,0 0-102,0 0 14,0 0-61,0 0 54,-12 5-55,12-5-58,-10 15 38,2-4-52,-2 0 9,-4 5-96,-5 3-96,-8 7-338,-1-2-16</inkml:trace>
  <inkml:trace contextRef="#ctx0" brushRef="#br0" timeOffset="4622.52">24081 6549 10,'0'0'309,"0"0"-85,0 0-18,0 0-50,0 0 12,0 0-41,0 0 14,0 0-36,0 0 20,0 0-51,0 0 20,0 0-46,0 0 24,0 0-40,-4-9-7,4 9 21,0 0-39,6-11 29,-6 11-22,7-9 18,-7 9-36,12-12 22,-6 4-26,3-1 33,2 2-40,1-3 35,2 2-10,-1-1-3,16-7-3,-11 7-22,-3 2 30,6-1-26,-6 4-3,4-2 2,-1 2 0,-1 1 7,1 2 3,-3 1 5,3 0-7,-1 2 24,0 3-28,-1 0 3,-1 0 1,1 1 0,-2 0 0,-1 1 2,1-2-1,-3 2-2,-1 0 12,-2-4-9,1 4 0,-9-7-3,14 8 3,-14-8 1,11 7 0,-11-7 3,9 7 7,-9-7 0,13 5 78,-13-5-31,0 0-20,0 0-10,18-2-5,-18 2-14,12-8 4,-6 1 0,3 2 0,2 0 9,-1-2-17,3 1-9,1 0 5,1 2-5,0 1 0,15-2-9,-16 4 41,2 1-35,-1 1 32,2 1-32,-2 1 22,0 0-21,1 1 25,0 1-31,-3-1 37,1-1-44,-3-1 37,-1 0-10,2 3 3,-1-3-15,-1 0 22,3 0-51,-13-2-14,23 2-73,-10 0-45,0-4-52,3 0-279,0 0 3</inkml:trace>
  <inkml:trace contextRef="#ctx0" brushRef="#br0" timeOffset="6408.08">24235 6691 137,'0'0'201,"0"0"-38,0 0-39,1-12 71,-1 12-106,0 0-16,0 0 7,0 0-22,0 0 12,0 0-29,0 0 10,0 0-19,0 0 10,5-7-25,-5 7 18,0 0-13,0 0 23,0 0-19,0 0 47,0 0-27,0 0-18,0 0 12,0 0-20,0 0 21,0 0-27,0 0-5,0 0 30,5-7-37,-5 7 27,0 0-35,0 0 36,0 0-38,0 0-3,0 0-3,0 0 29,0 0-26,0 0 30,10 2-31,-10-2 3,8 7-3,-8-7 11,13 5 2,-13-5-5,14 12 1,-6-6-1,0 0 0,1 0 3,-1 0 4,11 7 0,-11-8 0,3 2-3,-4-2 5,0 0-4,-7-5 1,13 7 1,-13-7-23,12 9 27,-12-9-23,9 6 23,-9-6-25,7 5 36,-7-5-38,0 0 1,13 9-138,-13-9 37,0 0-33,6 7-67,-6-7-133,0 0 191</inkml:trace>
  <inkml:trace contextRef="#ctx0" brushRef="#br0" timeOffset="23738.54">21107 9259 282,'0'0'548,"0"0"-333,0 0-18,0 0-22,0 0 2,1-12-7,-1 12-8,0 0 2,0 0-14,0 0-23,0 0-13,0 0-14,0 0-8,0-12-6,0 12-8,0 0-5,0 0-8,0 0-10,0 0-8,0 0-12,0 0-7,0 0-11,-1-12-2,1 12-9,0 0-12,0 0 1,0 0 1,0 0 0,-3 15 3,3-15-1,-3 35 43,3-18 0,-1 0-58,0 2 43,-1 1-79,2 1 31,-1-3-85,0 3 33,1-1-103,0-2 4,-1 0-55,1-1-56,-2 0-389,2-4-182</inkml:trace>
  <inkml:trace contextRef="#ctx0" brushRef="#br0" timeOffset="24369.6">21037 9109 76,'0'0'229,"-7"-8"-44,7 8-27,-8-7-30,-3 3 94,11 4-122,-12-3-4,12 3-14,-13-2-13,13 2-11,-14-3-10,14 3-3,-15 0-9,15 0-4,-17 5-6,8 0-5,-1 0-6,0 0-5,-3 4 1,4 0-3,-1 3-9,0-1 3,1 3 28,1 0-29,-1 3 26,2 1-29,0 1 25,2 0-27,1 1 24,2 1-25,0-2 27,1 1-35,2 0 36,2 3-32,6 20 29,-3-22 7,3-3-36,0 2 41,1-3-36,3-2 43,0-1-58,2-1 52,-1-1-44,3-3 50,-3-1-49,2-1 45,0-2-47,2-1 43,-2-3-43,2 1 57,-2-2-53,3-2 56,0-1-58,-2-2 56,0 0-51,3-2 72,-1-3-70,-1 1 65,-3-1-69,2-2 79,-2-1-72,-1-1 2,-4-1 4,1-1 0,5-20 16,-11 19-13,-1 0 1,-3-3-1,-1 1 17,-2-1 1,-1-1 4,-2-1-2,-3 3-6,1-3 11,-2 2 11,0 1 0,-3 2-5,1 0-7,1 2-9,-13-11 6,12 16-22,1 2-13,0 0-34,0 3-56,0 1-34,-1 1-33,11 3-65,-23 0-93,13 3-222,-3 1-52</inkml:trace>
  <inkml:trace contextRef="#ctx0" brushRef="#br0" timeOffset="25547.29">22066 9092 250,'0'0'306,"0"0"-68,1-12-47,-1 12-30,0 0-39,0 0-10,0 0-11,0 0-9,3-11-17,-3 11-9,0 0-4,0 0 32,0 0-67,0 0 18,0 0-39,0 0-5,2-10 6,-2 10 21,0 0-25,0 0 12,0 0-16,0 0 36,0 0-33,0 0 35,0 0-30,0 0 17,0 0-12,0 0-6,0 0 9,0 0-3,0 0 16,0 0-1,0 0 4,0 0-5,0 0 4,0 0-2,0 0-3,0 0 9,0 0-3,4-8-15,-4 8-2,0 0-6,0 0-7,0 0-2,0 0-13,0 0 7,0 0 1,0 0 3,4 9 3,-4-9 7,5 12-8,-5-12 0,5 20-4,-2-5 17,-1 1 5,1 1-4,1 19 6,-2-15-13,0-1 0,-1 0-2,2-1 58,-2 1-68,1-2 72,1 0-89,-2-1 41,0 0-95,1-2 44,-2 0-76,1-3 10,0-1-47,-1-11 3,2 19-12,-2-19-13,-2 13-359,2-13-28</inkml:trace>
  <inkml:trace contextRef="#ctx0" brushRef="#br0" timeOffset="25826.93">21917 9114 8,'0'0'326,"-11"-5"-85,11 5-43,-9-7-39,9 7-11,0 0-19,-10-5-13,10 5-13,0 0-9,-8-7-4,8 7-14,0 0-19,0 0-13,0 0-9,0 0 0,6-12-12,1 7-6,2 2 7,5-3-8,2-2 1,5 2-3,2-2-4,2 2 48,3-4-60,-2 5 41,0-1-44,1-1 35,25-1-43,-26 5-43,-5 0 0,-1 2-46,0-2-25,-4 3-26,-1 0-37,-1 3-253,0-3 84</inkml:trace>
  <inkml:trace contextRef="#ctx0" brushRef="#br0" timeOffset="26295.92">22557 9131 324,'0'0'280,"0"0"-64,0 0 138,0 0-208,0 0-14,0 0-13,0 0-4,0 0-11,0 0-20,0 0-15,-13-3-17,13 3 0,-13 3-13,13-3-8,-17 6-13,7 0-2,1-1-7,-1 2 4,-2 3-7,1-1 1,1 3-7,-1-2 7,0 3-6,2-1 36,-1 2 17,2-2-63,2 1 56,0 0-74,-1-1 65,3-2-60,2 2 58,-1-3-69,2 8 30,1-17 35,3 13-69,-3-13 68,6 10-56,-6-10 46,11 3-54,-11-3 67,15-1-63,-15 1 62,16-7-61,-7 0 10,-1 2 5,1-3-5,-2 1 7,6-9 17,-6 10 23,-1-2 16,-6 8 7,9-9 0,-9 9-11,8-9-7,-8 9-11,6-7-7,-6 7-14,0 0 9,9-8-3,-9 8-10,0 0 5,0 0-2,9 7-2,-9-7-9,2 10-25,-2-10-26,6 12 29,-6-12-70,5 15 2,-5-15-48,6 16-27,-6-16-36,4 12-73,-4-12-162,5 10 80</inkml:trace>
  <inkml:trace contextRef="#ctx0" brushRef="#br0" timeOffset="26619.46">22636 9260 189,'0'0'406,"2"-11"-91,-2 11-42,0 0-58,3-11-39,-3 11-36,0 0-20,0 0-38,4-10-17,-4 10-16,0 0-10,0 0-9,0 0-7,0 0 0,0 0-10,2 15 3,-2-15-5,2 17 7,-2-17-11,1 21 68,2-12-81,-2 1 61,2 0-76,-1-1 66,4 8-31,-2-9-49,-4-8 70,7 12-65,-7-12 71,7 9-69,-7-9 77,13 3-75,-13-3 6,15-4 18,-7-1 2,1-1 3,0-4 4,-1 1 1,0-1-2,-1-3 1,-1 1 2,-1 3 2,-1 0 0,0-2-3,1 2-14,-5 9-21,5-14-22,-5 14-45,4-12-32,-4 12-27,3-12-41,-3 12-58,2-9-227,-2 9 34</inkml:trace>
  <inkml:trace contextRef="#ctx0" brushRef="#br0" timeOffset="26837">23005 8928 37,'7'-8'431,"-2"1"-78,-5 7-125,9-10-11,-9 10-92,0 0 20,7-7-84,-7 7 31,0 0-51,5 14 41,-5-14-48,-1 25-5,0-7 1,0 7-8,-2 0 14,0 3-17,1-1-7,1 4-5,-3-4 2,3 2-2,1 0 0,-2-3-2,4 0 45,-2-3-74,0-2 16,1 16-156,0-20 27,-1-3-36,0-14-24,0 18-238,0-18 95</inkml:trace>
  <inkml:trace contextRef="#ctx0" brushRef="#br0" timeOffset="27257">22902 9276 342,'0'0'351,"-13"-7"-74,13 7-44,-9-5-49,9 5-29,-9-4-14,9 4-33,0 0-25,-8-7 2,8 7-18,0 0-26,0 0-11,0 0-8,0 0-14,6-10-1,-6 10-2,16-5-13,-6 2-5,6-1-3,0 0 0,2 0 5,23-4-8,-18 3 16,-3 1 2,0 2-4,-1-1-1,0 1 3,-2-1 5,-2 1-15,-4 1-2,-11 1 9,23 1 3,-23-1-2,16 7 2,-16-7 0,11 12 6,-7 6 13,-4-18-7,1 20-6,-1-7 68,-1-1-66,0-1 48,1-11-59,0 23 59,0-23-73,1 23 67,-1-23-68,3 20 67,-3-20-69,6 15 61,-2-6-60,-4-9 57,11 8-64,-11-8 52,16 4-60,-16-4 59,21-4-58,-10 0 2,0-4-3,1 0 18,-2-1-6,0-1 2,-2 0 11,0-2 10,-3 3 11,0-1 20,1-9 26,-6 19-30,0-13-10,0 13-4,-4-13-9,4 13-16,-7-9-29,7 9-26,-9-7-27,9 7-36,-12-1-50,12 1-344,-13 1-27</inkml:trace>
  <inkml:trace contextRef="#ctx0" brushRef="#br0" timeOffset="27663.55">23377 9387 172,'0'0'354,"0"0"-51,0 0-84,5 10 4,-5-10-90,0 0 144,0 0-114,5 8-82,-5-8-8,0 0-3,0 0-24,0 0-7,9 6-7,-9-6 7,0 0 11,12 0 40,-12 0-65,11-2-1,-1-2-2,-1-2-1,2 1-2,1-1 1,0-1-4,1-3 3,-2 0-5,1 0 3,2-3 1,-3-1-1,1-3-12,-2 3-16,0-3 16,-1-2-9,-2 5 10,-1-1-4,-2 2 14,2-13 14,-6 26-19,3-20-2,-3 20 3,0-15-10,0 15 5,-3-14-9,3 14-3,-5-9-1,5 9-1,-9-3 4,9 3-1,-14 3-3,14-3 4,-14 9-10,0 5-12,8-6-24,-1-1-21,3 3 3,0-1-1,2 0 1,2-9 0,-3 18-4,3-18-13,3 17 13,-3-17-45,5 12-22,-5-12-17,10 13-63,-10-13-215,13 7 97</inkml:trace>
  <inkml:trace contextRef="#ctx0" brushRef="#br0" timeOffset="28184.55">23864 9135 98,'0'0'391,"6"-9"-103,-6 9-50,0 0-38,4-10-41,-4 10-21,0 0-19,0 0-15,-11-2-12,0 7 30,11-5-79,-12 9-1,5-4-8,1 2-12,1 1-10,0-1 9,-2 0-12,7-7-1,-7 14 1,7-14-4,-5 13-4,5-13-1,-3 12 7,3-12-3,0 0-13,0 13 3,0-13 4,0 0 3,6 8 0,-6-8 1,0 0-2,9 5 0,-9-5 1,0 0 6,10 4 1,-10-4-9,0 0 8,0 0 6,11 1 3,-11-1 38,0 0-20,0 0-1,0 0-7,11-1 1,-11 1-6,0 0-6,8-6 2,-8 6-5,6-7-3,-6 7-10,7-5 10,-7 5-4,0 0 6,7-9-9,-7 9 15,8-8-6,-8 8 7,0 0-8,0 0 5,5-10 7,-5 10-11,0 0 10,0 0-5,0 0 11,3-11-8,-3 11 9,0 0-17,0 0 9,0 0-13,0 0 6,-3-9-15,3 9 14,0 0-12,0 0 4,0 0-12,0 0 12,-6-9-8,6 9 4,0 0-7,0 0 4,0 0-2,-12-2 6,12 2-9,0 0 9,-14 9-4,14-9-9,-9 7 11,9-7-2,-10 12-2,10-12-5,-9 10-8,9-10-2,-6 11-3,6-11-3,-7 9-3,7-9 17,0 0-25,-3 9-20,3-9-11,0 0-156,0 0 61,6 8-39,-6-8-61,10-4-225,-10 4 24</inkml:trace>
  <inkml:trace contextRef="#ctx0" brushRef="#br0" timeOffset="28604.55">24072 9119 323,'0'0'591,"0"0"-352,8-8-39,-8 8-29,0 0-41,0 0-29,0 0-15,0 0-20,0 0-9,0 0-18,0 0-4,0 0-2,-13 3-13,13-3 8,-8 6-7,8-6-6,-8 8-14,8-8 10,-7 9-11,7-9-1,-6 7 3,6-7-2,-5 8-2,5-8-2,0 0-7,-4 8 6,4-8-6,0 0-1,0 0 7,1 14 1,5-2 0,0-6 1,-1 3 1,0-1-1,2 4-1,0-1 3,1 4-9,-2-1 55,0 1-67,2 3 48,-3 0-53,0 3 55,-1-3-58,-1-1 52,-1 0-52,0 16 33,-2-19 34,-2-1-49,0-1 92,-1 0-58,1 0 17,-2-2 61,-2 0-63,1-1 61,-2-1-47,0-1 65,1-1-49,-2-2 64,-1 1-68,9-5 37,-12 4-70,12-4 46,-16-2-70,16 2 42,-13-10-79,7 5 30,1-4-92,1-1 8,0-4-97,2 2 9,2-3-50,1-2-32,3 0-38,-2-2-287,3-2-94</inkml:trace>
  <inkml:trace contextRef="#ctx0" brushRef="#br0" timeOffset="29012.55">24342 8854 154,'6'-9'347,"-6"9"-61,7-13-80,-7 13-1,7-9-81,-7 9 7,5-8-59,-5 8 14,0 0-49,8-5 26,-8 5-54,0 0 40,5 6-42,-5-6 64,6 16-50,-6-16 47,3 23-57,0-9 38,-1 2-48,-1 2 2,1-1 1,-2 0-6,1 2 9,-2 18 17,1-19-19,-2 0-5,2 0-1,-1-1 1,0-3 1,0 0 5,-2-3-3,2 0-5,0 1 11,1-12 8,-1 14 22,1-14 12,0 0-4,0 13-40,0-13-53,3-10 4,2 2 1,1-1 6,-3-1 11,2 1 10,1-1 4,0 2 4,-6 8-4,10-14 6,-10 14-1,10-11-2,-10 11 5,11-8 3,-11 8-5,11-3 0,-11 3 9,0 0 3,14 1 0,-14-1 1,10 7-2,-10-7 14,8 12-17,-8-12 11,9 15-17,-9-15-2,5 17-1,-5-17-71,9 14-23,-9-14-22,4 19-179,-4-19 106,4 9-200,-4-9 151</inkml:trace>
  <inkml:trace contextRef="#ctx0" brushRef="#br0" timeOffset="29311.62">24660 8949 65,'0'0'375,"8"-7"-87,-8 7-91,0 0-1,0 0-60,10 5 84,-10-5-114,0 0-35,3 14-7,-3-14-18,2 10-3,-2-10-3,3 12-5,-3-12 0,2 10-1,-2-10-3,4 9 2,-4-9 15,7 6 30,-7-6-9,19-1 58,-8-2-94,3-4-11,5-3 2,1-1 49,0-1-66,0 1 75,0 1-31,-3-1 55,-2 5-70,-2-1 40,-1 1-60,-2 2 45,-10 4-35,19 1 77,-9 4-52,-2 2 57,-1 3-67,-1 5 49,-3 2-65,-2 2-2,0 6 5,-1 3-7,-4 4-12,1 2-59,-5 7-50,-1-2-158,-3 1-62,0 2-151,-4-1-243</inkml:trace>
  <inkml:trace contextRef="#ctx0" brushRef="#br0" timeOffset="30238.75">20823 10372 159,'0'0'325,"7"-6"-65,-7 6-78,8-8 1,-8 8-51,13-8 11,0-2 75,-5 6-157,0-1 29,0 0-57,1 2 41,1-1-61,0 0 36,1 3-53,-11 1 44,23-3-46,-11 3 40,1 3-45,0 1 46,2 2-52,-3 0 55,12 12-20,-14-8-40,0 1 7,-1 2 2,-3-1 7,-1 2-1,-2-2 7,-3 0-1,0 0 7,-5 4 4,0-3-6,-2 0-3,-3-1 2,-1 0 16,0-1 9,-3-3 30,1-1 4,0-1 4,0-4-1,2 0-24,11-2-7,-22-4-11,13-3-6,3 0 1,-1 0 48,7 7-77,-5-16 64,5 16-70,1-12 56,-1 12-63,17-20 50,-8 16-54,-9 4 9,22-5 6,-22 5 10,24 1-1,-11 2-9,0 1 8,2 0 3,-1 2 2,1 1-4,-2 1-10,1 0-8,-2-2-18,0 2-34,6 4-136,-10-8 82,1 0-4,-9-4-3,11 7-10,-11-7-66,0 0-222,0 0 97</inkml:trace>
  <inkml:trace contextRef="#ctx0" brushRef="#br0" timeOffset="30660.74">21151 10297 93,'-3'-15'314,"0"1"-72,-4 0-30,2 2-54,0 1-4,-3 1-47,-8-11 89,8 14-90,0 0-58,-2 2 24,0 0-48,0 2 33,-3 0-47,0 3 36,-1 0-46,1 1 37,-3 4-45,2 0 46,-3 2-52,2 3 39,-2 0-37,-13 21 18,15-12 22,0 3-41,4 2 45,-1 0-42,2 2 45,4-2-43,2-1 1,2 2 2,1 0 11,2 0 19,2-1-10,3 0 14,4 3-3,3-3 3,0 0 3,4-1 27,1-2-20,0-3 7,2-1 8,1-2 1,-1-4-17,0-1-11,3-3 14,-1-2-6,1-1 3,-1-4-9,0 0 3,3-3-8,-1-3 13,29-12 25,-25 4-29,-3-3-7,2-5-9,0-2 0,-1-1 45,-3-3-63,-3-1 53,-6 6-55,-1-4 70,-5 6-22,-2 0 71,-2 1-72,-4 5 40,-3-2-63,-8-14 48,-2 16-17,0 4-64,-3-1 53,0 3-58,-3-2 52,4 6-60,-2 0 20,2 1-108,-3 1-14,5 2-119,-2 0-32,3 2-65,12-1-404,-24 1-257</inkml:trace>
  <inkml:trace contextRef="#ctx0" brushRef="#br0" timeOffset="32151.8">22465 10350 53,'0'0'366,"0"0"-105,0 0-63,0 0-44,0 0-31,0 0-26,0 0-21,0 0-19,0 0-6,0 0-3,0 0-11,0 0-3,0 0-1,0 0 5,0 0-21,0 0 28,0 0-28,4 10 34,-4-10-37,0 0 43,12-5-50,-12 5 40,9-3-47,-9 3 45,8-8-39,-8 8 55,8-8-43,-8 8 73,0 0-74,7-14 55,-7 14-17,0 0-64,-7-8 53,7 8-70,-11-3 62,11 3-64,-17 3 62,6-2-65,0 3 65,-3 3-68,1-2 74,-1 4-74,4 0 70,-2 0-69,1 4 60,2-1-60,1 1 8,2 0 7,-1 0 13,5-3-6,1 2 7,1-12 6,2 23-5,3-14 1,3 0 6,1 0-5,1-1-3,4-5-24,1 3-40,20 0-177,-16-4 55,0-4-42,0 0-222,1-1 70</inkml:trace>
  <inkml:trace contextRef="#ctx0" brushRef="#br0" timeOffset="33109.15">22971 10293 124,'0'0'302,"5"-8"-78,-5 8-35,0 0-36,0 0 8,1-12-41,-1 12 18,0 0-45,-8-6 35,8 6-60,0 0 39,-12-6-67,12 6 38,0 0-68,-14-1 44,14 1-51,-22 8 38,14-3-1,-1 2-54,-1 1 51,0 1-58,1 3 65,-1-2-70,1 2 61,0 0-53,1 0 47,1 0-55,0 0 5,3-2 7,0 1 6,0-3 5,-2 10 0,6-18 1,-2 13-8,2-13 10,1 10 1,-1-10-2,0 0 1,11 10 3,-11-10 3,0 0-6,17-3 6,-17 3-6,15-9-2,-6 4-4,-1-2 5,1-3 49,0 0-58,-3 1 64,-1 1-70,1-1 68,0 1-46,-2-1 17,-4 9 3,6-14 1,-6 14 6,7-10-5,-7 10-15,3-10-5,-3 10-3,0 0-7,3-5-8,-3 5-2,6-7 7,-6 7 3,0 0 1,0 0-1,0 17 10,0-17-11,-3 15 1,3-15 2,-2 23-3,2-23 5,0 22 1,-1-11-1,2 1-1,-1 9 0,0-21-2,5 17 12,-5-17-9,4 14 2,-4-14-3,6 10 2,-6-10 0,11 7 27,-11-7-30,14 3 0,-14-3-1,16-3 3,-6-2 19,1 1-2,0-4-17,1 0-12,-1-1 2,1-1 1,-1 1 62,1-1-70,-2 0 66,-1 3-67,-1 0 67,-2 0-61,2 0 58,-8 7-44,10-8 25,-10 8-55,8-8 63,-8 8-50,11-6-28,-11 6 68,0 0-60,0 0 72,6 11-80,-6-11 14,3 10 16,-3-10 2,4 12-6,-4-12 6,4 13-2,-4-13 8,4 10-4,-4-10 0,10 14-6,-10-14 10,9 5 3,-9-5-1,11 4 9,-11-4-8,18-4-4,-8 1-2,3-2 4,-1-2-8,-1 0 10,2-1 59,0-3-74,1-1 64,-3 2-70,1-2 68,-2 4-56,-1-1 55,-1 2-53,-2-1 61,-6 8-65,13-10 56,-13 10-72,9-8 60,-9 8-63,0 0 59,10-6-62,-10 6 69,0 0-62,0 0 56,4 16-30,-4-16-29,0 13 62,0-13-62,-2 17 9,2-17-2,0 17-14,0-17-16,2 17 14,-2-17-27,2 15-18,-2-15-12,4 14-6,-4-14-5,7 10-1,0-5-153,-7-5 131,13-1-9,-13 1 18,14-7-12,-6 3 32,1-1 47,-9 5 70,14-10 25,-7 5 30,-7 5 28,12-8-12,-12 8 36,10-9-66,-10 9 16,9-5-44,-9 5 25,0 0-28,0 0 34,13 1-39,-13-1 40,0 0-50,4 13 46,-4-13-68,2 10 50,-2-10-52,3 13 39,-3-13-53,1 12-28,-1-12-24,3 17-141,-3-17 79,0 0-4,1 12-84,-1-12-99,0 0 213</inkml:trace>
  <inkml:trace contextRef="#ctx0" brushRef="#br0" timeOffset="33253.15">23514 10297 132,'-2'-15'371,"-1"1"-33,2 2-96,1 12 11,-2-20-114,2 20 23,0-15-88,0 15 27,-1-14-69,1 14 24,-1-10-55,1 10 14,0 0-25,0 0-63,0 0-31,0 0-31,10 8-33,-10-8-27,5 12-197,-5-12 154</inkml:trace>
  <inkml:trace contextRef="#ctx0" brushRef="#br0" timeOffset="34671.67">23560 10293 175,'0'0'319,"0"0"-37,9 4-87,-9-4-12,0 0-64,0 0-7,0 0-45,10 5 11,-10-5-41,0 0 24,8 12-29,-8-12 39,5 12-31,-1-3 47,-2 0-59,3 1-4,-1 1-3,0 0-4,0 0-1,0 1 3,0-2-4,-1-1-2,4 3 3,0 5 19,-7-17-21,9 13 2,-9-13 2,8 9-1,-8-9 7,10 5 19,-10-5-14,12-1-1,-12 1-1,10-9-10,-3 2-11,0-1 0,-1-3-5,0 0-3,4-10-2,-5 13-8,-1-3-5,1 3-32,-5 8-29,7-14 11,-7 14-32,8-10 30,-8 10-1,6-8 22,-6 8 29,8-4-17,-8 4-8,9-5 21,-9 5-13,0 0 9,18-2 2,-18 2 16,14-3-8,-14 3 13,17-3-6,-17 3 15,15-4-6,-15 4 43,15-3-36,-15 3 40,13-4-22,-13 4 53,11-3-28,-11 3 60,12-2 53,-12 2-130,0 0 62,0 0-81,0 0 6,0 0-11,-6 10 2,6-10-1,-16 14 2,10-7-4,0 3 2,-1-1-4,0-1 4,0 4-3,3-3 2,-5 9 9,9-18-5,-4 15 5,4-15-14,0 13-1,0-13-3,4 8-1,-4-8 6,11 4-4,-11-4-15,20-4-6,-7 0-13,2-2 10,1-1 50,0-2-56,2-1 57,0 0-64,-4 2 63,0 1-59,-1 0 65,-1 0-58,-3 4 73,-1-2-66,-8 5 71,14-6-70,-14 6 82,0 0-76,0 0 72,13 2-74,-13-2 5,3 12 8,-3-12 17,0 0 11,1 15 10,-1-15-7,0 0 2,4 14 5,-4-14 41,6 10-59,-6-10-3,8 9-3,-8-9 0,13 5-3,-13-5-1,19 1 50,5-6 2,-10 2-77,3-4 58,1-1-61,1-2 61,1 0-64,-2-2 48,1-2-50,0-3 55,-3 3-63,-1-2 56,-2-2-63,-2-1 0,-1 2 9,-2 0 15,-1 2 3,-2 1-4,-3 3 7,0 0-2,-2 11 3,0-17-1,0 17 2,-6-10 1,6 10 1,-9-7-7,9 7 3,-15 1 57,6 3-57,1 1 48,-2 2-61,-8 12 53,11-7-19,0-2-75,1 2 54,3-1-67,1 0 4,2-11 59,1 19-58,-1-19 64,5 17-65,3-9 47,-8-8-60,13 11 27,-3-7-41,-1 0 40,13 1-40,-22-5 47,21 1 37,-7 0-20,-14-1 40,16 2-20,-16-2 47,15 1-34,-15-1 62,13 1-43,-13-1 72,11 2-61,-11-2 8,0 0 15,14 4 31,-14-4 39,0 0-81,11 4-2,-11-4 53,0 0-65,11 6 55,-11-6-62,0 0 54,10 4-64,-10-4 53,0 0-55,12 5 47,-12-5-50,0 0 48,20-2-66,2-5-6,-12 1 8,3-1-6,0-2-8,0-1-18,0-4-15,3 0 9,-2-1-14,-6 4 3,1-3 14,-2 2 12,1 2 11,-2 1 9,-3 1 1,-3 8 3,2-16-4,-2 16 16,0 0-1,0 0 15,-14 0-12,14 0 3,-15 9 1,9 0-1,-2 0 2,-1 4-5,1-1 3,2-1 0,-1 1-5,4 0-13,-1 0 2,1-3 5,3-9-35,-1 18-15,1-18-10,0 15-10,0-15-9,6 10 1,-6-10 6,9 8 13,-9-8 57,12 4-49,-12-4 35,12 3-17,-12-3 46,0 0-12,20 1 73,-20-1-27,0 0 14,11-3 12,-11 3 25,0 0-4,9-5 19,-9 5 7,0 0 52,5-5-56,-5 5 44,0 0-78,0 0 37,8-7-71,-8 7 38,0 0-4,0 0-83,0 0 51,14 0-59,-14 0 53,7 4-54,-7-4 52,9 8-64,-9-8 60,10 8-59,-10-8 58,10 10-58,-10-10 57,8 9-54,-8-9 53,8 8-56,-8-8 54,7 7-57,-7-7 65,0 0-61,8 7 63,-8-7-57,0 0 51,0 0-63,0 0 43,11-6-63,-11 6 54,10-14-55,-7 6 58,2-1-55,8-10 18,-5 12 45,-2-3-52,1 4 59,-1-2-53,2 3 53,-8 5-57,15-10 59,-15 10-51,15-6 71,-15 6-77,14-1 62,-14 1-58,13 2 56,-13-2-55,20 12 19,-20-12 9,13 11-92,-13-11 56,9 9-88,-9-9-16,9 8 35,-9-8-65,12 4-7,-12-4-25,13 2-17,-13-2-1</inkml:trace>
  <inkml:trace contextRef="#ctx0" brushRef="#br0" timeOffset="34875.67">25164 10164 128,'5'-8'366,"-5"8"-78,10-17 144,-10 17-282,0 0-27,2-9-25,-2 9-13,0 0-4,0 0-2,-13 2-6,13-2-8,-15 12-11,4-4-4,1 1-6,-1 4-12,0-1 65,0 1-91,-1 2 0,3-3 1,0 1-3,3-1 2,-2 2-6,2-3-19,2 0-16,4-11-14,-4 15 20,4-15-63,1 12-24,-1-12-26,5 8-36,-5-8-41,11 2-222</inkml:trace>
  <inkml:trace contextRef="#ctx0" brushRef="#br0" timeOffset="35452.21">25227 10256 116,'0'0'433,"16"-6"-103,-16 6-58,13-7 112,-13 7-249,0 0-23,9-4 1,-9 4 2,0 0-11,0 0-20,8 5-16,-8-5-8,0 0-1,0 0 6,8 7 41,-8-7-67,0 0 53,0 0-70,5 7 47,-5-7-65,0 0 55,0 0-62,12 5 53,-12-5-62,0 0 61,12-2-64,-12 2 9,11-3 49,-11 3-58,14-8 2,-14 8 1,15-9 1,-6 2 6,5-5 3,-8 5 1,-6 7 3,12-11 4,-12 11 7,11-10 1,-11 10 0,7-8-9,-7 8 3,0 0-1,8-10 0,-8 10-7,0 0 0,0 0 0,0 0-3,-6 7-3,6-7 7,-6 11 47,6-11-56,-7 16 54,1-7-64,3-2 58,0 3-60,3-10 53,-2 15-71,2-15 3,0 14 0,0-14 5,4 10 6,-4-10-32,12 3-15,-12-3-16,17-1 0,-5-3 0,2 1 9,2-3 14,3-2-2,-1-4 9,1 1 1,0-3 4,4-3 4,-4-2 12,0 2 16,-2 3 17,-3 0 36,10-7 147,-14 12-73,-2 2-14,-1-1-17,-7 8-14,10-7 0,-10 7-10,0 0-13,0 0-3,0 0-1,-10 6-3,10-6 48,-12 14-67,7-5 49,0 1-66,-3 12 69,6-9-9,2 0-56,2 1 49,2-1-57,0 3 49,3-1-59,3 0 49,1 0-54,-2 1 56,4-1-57,-2-2 61,-2-2-60,1 1 51,-2-2-50,-1-1 53,-2-1-47,-5-8 67,9 14-31,-9-14 76,0 13-50,0-13 53,-9 11-71,0-5 50,-2-2-69,-1-1-12,-1 0-155,-4-1-134,3-3-107,-1 0-487</inkml:trace>
  <inkml:trace contextRef="#ctx0" brushRef="#br0" timeOffset="36014.21">26283 9225 264,'0'0'492,"0"0"-311,-14-2-19,14 2-9,0 0 2,0 0 9,0 0 6,0 0 3,0 0-17,0 0-27,0 0-10,0 0 11,8-13-18,2 6 0,7-3-16,2 0-20,6-4-13,2 0 39,2-1-66,-1 1 42,1 2-67,0-1 55,-2 2-75,-5 2 54,-1 0-61,1 2 40,-7 1-95,-1 0 8,-1 2-108,1 1 21,0 3-294,-14 0 127,10 7-322,-10-7-149</inkml:trace>
  <inkml:trace contextRef="#ctx0" brushRef="#br0" timeOffset="36269.85">26216 10100 290,'0'0'362,"4"6"-98,-4-6-64,16-3-39,-4-2-31,5-2-13,1-1 12,5-3-15,3 1-2,1-2 5,0 0-6,3 0-10,-1 0-14,-2 0-23,-4 4-5,-4-1-15,18-4-20,-24 8-72,-2-2-53,1 3-57,-12 4-30,15-5-61,-15 5-295,0 0-53</inkml:trace>
  <inkml:trace contextRef="#ctx0" brushRef="#br0" timeOffset="43784.85">22866 11592 15,'0'0'316,"-3"12"-79,3-12-31,-2 17-40,1-8-31,-1 4-16,1-1 21,0 1-56,-2 2 27,2 0-26,-2 12 56,1-13-74,0-2 6,1-2-1,-1 1 2,2-11-1,-3 17 0,3-17 7,-2 15 14,2-15 15,-3 11 20,3-11 67,0 0-75,-4 11 24,4-11-76,-8-10 70,8 10-61,-7-22-69,2 8-2,1-5 1,-1-3 5,1 2 25,0-1 10,2 4 27,-2 0 11,1 1 24,0 3-34,0 0 13,2 1-43,1 12 12,-4-27 15,4 27-57,-2-15 24,2 15-34,-1-13 21,1 13-30,1-11 18,-1 11-27,4-12 28,-4 12-28,12-14 27,-5 7-28,5-3 29,2 2-29,1-2 26,3 0-22,0 1 18,1-1-28,3 2 10,-1-1-58,1 0 2,1 0-48,0 2-27,-1-1-35,0 2-40,0 1-32,-6-2-16,1 3-22,-2 1-4,-1 0-52,8 0-1024</inkml:trace>
  <inkml:trace contextRef="#ctx0" brushRef="#br0" timeOffset="43997.38">22922 11593 373,'-7'5'429,"7"-5"-90,-10 7-74,10-7-47,-7 6-36,7-6-30,0 0-27,-6 7-17,6-7-18,0 0-14,0 0-17,0 0-10,16 3-5,-16-3-9,17-3-6,-17 3-9,25 0-8,-12-1-25,2 1-55,0-2-43,15 1-202,-15 1 105,0 0-85,0 0-208,-15 0 4</inkml:trace>
  <inkml:trace contextRef="#ctx0" brushRef="#br0" timeOffset="44133.94">23223 11640 253,'0'0'387,"6"8"-65,-6-8-38,5 16-26,-1-7-32,-3 2-5,0 3 16,1 2-94,-1 0 21,-1 1-92,0 1 42,-1 19-40,-1-16-50,1-1-43,0-1-80,-3 1-73,3-1-69,0 1-472,-1-4-221</inkml:trace>
  <inkml:trace contextRef="#ctx0" brushRef="#br0" timeOffset="44505.48">23992 11657 464,'0'0'442,"0"0"-46,10-3-45,-10 3-15,0 0-11,0 0-28,9-7 272,-9 7-314,0 0-28,0 0-62,0 0 12,0 0-59,8-4 13,-8 4-56,0 0 18,0 0-59,0 0 26,0 0-50,14-1 26,-14 1-34,10-3 29,-10 3-36,19-2 33,-6 0-37,2 0 34,1-1-35,3 1 33,1 0-29,4-2 22,1 3-32,1-3 21,0 1-56,-1 0 2,0 1-63,-3 1-28,-1-2-51,19 2-346,-19 1 230,-5-3-51,1 3-23,-5 3-417,2-3-322</inkml:trace>
  <inkml:trace contextRef="#ctx0" brushRef="#br0" timeOffset="44731.84">24260 11816 16,'-9'6'580,"1"-2"-159,8-4-91,-11 6-67,11-6-31,-9 5-30,9-5-20,0 0-7,-8 6 31,8-6-85,0 0 31,0 0-79,0 0 40,11 6-73,9-7 67,-6 0-45,5-2-65,1 2-9,2-4-50,1 1-74,2 0-52,0 0-40,-2 0-37,2-2-94,-1 0-278,-1-2-147</inkml:trace>
  <inkml:trace contextRef="#ctx0" brushRef="#br0" timeOffset="44991.84">24670 11565 432,'0'0'449,"-1"-11"-83,1 11-56,0 0-13,-4-11-35,4 11-4,0 0-40,0 0-13,-2-13-46,2 13-11,0 0-57,0 0-6,3-4 34,8 0-83,-11 4 4,15 1-24,-4 2 12,1-1-9,3 2 2,-1 1-7,4 1 4,-3 1-9,2 3-3,-3-1 0,3 1 1,-2 3 4,-3-4-9,7 16 6,-11-12 46,-3 0-62,-4-1 53,0 0-56,-3 2 51,-3-1-78,-3 1 27,-2 1-109,-2-1-82,-3-1-69,-1-1-47,0 0-72,-4-3-375,0 0-279</inkml:trace>
  <inkml:trace contextRef="#ctx0" brushRef="#br0" timeOffset="45378.37">23980 11436 164,'0'0'319,"0"0"-52,0 0-92,3-11-3,-3 11-60,0 0 8,0 0-38,0 0 38,-14 2-17,14-2 12,-19 9 0,7-2 16,-3 1 7,-1 4 3,-1 0-1,-4 3-24,-1 4-3,2-2-11,-2 3-16,4 0-5,-1 1-10,5 1-18,-1-1 41,4-3-68,3 1 51,3-3-49,2 1 54,3 0-60,8 14 10,2-14-5,3-2-18,2-1-4,3-1-1,2-2 51,6 1-71,2-2-8,0 1-3,3-1-136,-1-3-75,2 0-33,0-2-55,-2-1-123,3-1-174</inkml:trace>
  <inkml:trace contextRef="#ctx0" brushRef="#br0" timeOffset="45856.38">25357 11528 395,'0'0'406,"11"-7"-98,-11 7-66,9-4-56,-9 4 79,0 0-159,12 5-6,-12-5-6,6 13 12,-6-13 7,5 20-5,-3-3-14,0-2-16,-1 2-13,3 0-10,-2 0-13,2 0-4,-2-1-6,0-1-5,4 10 11,-3-14-20,-2 0-1,-1-11-3,3 15 3,-3-15 6,2 15 7,-2-15 6,0 0-9,0 0-9,0 0-23,0 0-11,0 0 1,-6-9 2,5-2 4,-7-18-36,6 12 5,0-1 25,-2 1-8,2-1 18,-3 2-6,3 1 7,0 2 38,-2 0 12,3 1 6,-3 2 10,4 10 10,-3-18 10,3 18 29,-2-16-16,2 3 116,0 13-124,0-12-6,0 12-14,3-12-15,-3 12 18,7-12-39,1 5 15,1-1-35,3-3 23,-1 3-30,2-1 27,3 2-35,-1-3 26,2 0-31,19-6 37,-16 8-34,-5 1-50,1 2-44,-3-1-53,1 1-66,0 0-75,-3 1-44,-2 0-37</inkml:trace>
  <inkml:trace contextRef="#ctx0" brushRef="#br0" timeOffset="46066.91">25449 11550 238,'0'0'370,"-9"12"-75,9-12-39,-7 9-46,7-9-19,0 0 5,-4 12 2,4-12-1,0 0-25,0 0-44,9 9-20,-9-9-23,13 0-10,10-5-54,-9 2-117,1-1-50,3 1-45,0-2-66,0 1-389,-1 1-157</inkml:trace>
  <inkml:trace contextRef="#ctx0" brushRef="#br0" timeOffset="46500.8">25770 11589 296,'0'0'384,"0"0"-89,0 0-49,0 0-62,0 0-31,0 0-15,9-5-6,-9 5-18,0 0-17,0 0-19,14-1-7,-14 1-12,11 2-6,2 2 32,-3 1-49,-3 2 2,3 1-4,0 1-9,-1 0-3,-2 3-3,2 0 6,-4 1-7,1 2-1,-2-1 1,-2 1-3,0-1 2,-2 1-4,-1-2-1,-4 14 19,-2-14-17,1 1 1,-4-4-3,0 2 0,-3-2 1,1 0-1,0-3 3,-4 0 0,3-4-4,0 1 0,-1-4 0,1-1-3,0-4-22,1-3-2,-6-13-20,11 10 38,3 0 5,-1 1 1,2-1-3,3 11-11,0-18 12,0 18-3,8-20 5,-8 20-5,9-14 6,-9 14 7,10-10 0,-10 10 6,15-5 23,-15 5 12,19 5 48,-9-2-58,1 1 64,2 4-76,-1-2 67,1 1-67,-1 2 48,1-2-64,1 0 47,-1 0-65,3 0 54,-1-2-60,3 0 49,0-2-77,23-3-254,-23-3 23,6-2-59,-3-2-130,-1-3-293,2-5-254</inkml:trace>
  <inkml:trace contextRef="#ctx0" brushRef="#br0" timeOffset="54655.9">26227 8990 182,'0'0'361,"0"0"-122,0 0-27,0 0-68,0 0 1,0 0-57,0 0 34,0 0-51,0 0 46,0 0-52,0 0 52,0 0-63,0 0 58,0 0-77,0 0 57,0 0-79,4-3 58,-4 3-11,0 0-77,0 0 47,0 0-55,0 0 56,0 0-60,0 0 55,7 6-61,-7-6 64,0 0-61,4 12 64,-4-12-59,3 14 1,-3-14 7,5 22-8,-5-22 21,2 17-1,-2-17 1,4 15 5,-4-15 2,4 16-3,-4-16-4,3 16 3,-3-16 6,2 11-2,-2-11 0,4 12 1,-4-12 3,2 12-2,-2-12 4,0 0 4,4 12 2,-4-12 15,0 0-20,4 10-2,-4-10-6,0 0 6,0 0-1,6 10 1,-6-10 1,0 0 3,0 0 0,11 4 0,-11-4 2,25-2 21,-14 0-22,3-3 6,1 0 5,4 0 2,1 0-1,2-3-4,1 2 5,1-1 51,4-3-63,-1 3 56,2-2-63,0 1 59,-7 0-50,3 1 31,18-5 26,-26 6-57,0 1 55,-4 2-51,-1 0 61,-2-1-59,-10 4 69,19-7-68,-19 7 51,15-3-63,-15 3 48,11-5-63,-11 5 51,0 0-62,14-3 51,-14 3-82,0 0 21,9-5-113,-9 5-9,0 0-103,0 0-11,0 0-33,14-1-399,-14 1-200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10:19.9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8254 3242 72,'-6'6'199,"6"-6"-46,0 0 8,0 0-42,0 0-6,0 0-37,0 0 10,0 0 25,0 0-75,0 0 14,0 0-18,0 0 5,0 0 6,0 0 9,0 0 5,0 0-2,0 0-5,0 0-6,0 0 1,0 0-4,0 0 8,0 0-15,0 0 63,0 0-46,0 0 2,0 0 7,0 0 1,0 0 2,0 0-1,0 0-1,0 0-7,0 0-8,0 0-13,0 0-2,0 0 1,0 0-11,0 0-2,0 0-2,-9-4-1,9 4-2,0 0-5,0 0-7,0 0 1,0 0-2,0 0-6,0 0 8,0 0-2,0 0 4,0 0 8,0 0-8,0 0-3,0 0-6,0 0 7,0 0 0,0 0-1,0 0-3,0 0-2,0 0-13,0 0-13,0 0 9,0 0-46,0 0-30,0 0-39,0 0-21,0 0-17,0 0-3,0 0 20,0 0-126,0 0 159,0 0 42,0 0-1,0 0 37,0 0 7,0 0 52,0 0 19,0 0 42,0 0-2,0 0 14,0 0 16,0 0-13,0 0 22,0 0 6,0-13 145,0 13-144,0 0 4,0 0-7,0 0-3,0 0-26,0 0-19,0 0-15,0 0-22,0 0-14,0 0-7,0 0 2,0 0 1,4 11-11,-4-11 7,4 35-3,-2-20-2,1 2 4,-2 1 1,2 2-3,-1-3-2,-1 1 4,1 1 2,-1 0-23,0-2 22,-1 1-16,0-5 18,0 1-26,-1-1 32,0-1-17,-1-2 20,2-10-24,-3 20 22,3-20-25,-7 12 23,7-12-15,-10 6 19,10-6 3,0 0-1,-13-5 6,8-2 0,5 7-5,-6-16-5,3 5 10,3 0-4,1-14 12,1 13-26,1-1-8,3 0-4,0 1 1,3 0-1,2 2-2,0 2-6,3 2-3,-1 1-4,-1 3-8,2 3-9,-2 2 3,3 2 4,-3 0-8,11 15 0,-16-11 25,1 3 1,0 0 10,-6 0 0,-1-1-28,-2 1 30,-3 1-19,-3 2 25,-2-3-22,-2 2 31,-1-2-27,0-1 2,-2-2-42,3-2-33,-10 0-445,21-7-110,-14 0-147</inkml:trace>
  <inkml:trace contextRef="#ctx0" brushRef="#br0" timeOffset="327.97">8520 3403 189,'0'0'314,"0"0"-79,10 5 201,-10-5-194,0 0-7,0 0-2,0 0-20,11 4-36,-11-4-26,0 0-25,0 0-13,0 0-12,0 0-13,14-3-15,-14 3-13,6-6-12,-6 6-14,16-16 2,-10 8-63,0-1 30,-1 1-9,0 1 1,-5 7-1,9-14 2,-9 14-7,5-13 8,-5 13-5,3-9-2,-3 9-2,0 0 0,0 0-3,0 0 7,-22 4-6,12 5 9,-1 2 4,0 1 3,0 0 1,-2 3-7,3 1 1,-1-1 1,4 2-36,-1-4 1,3 3-59,1 0-5,2-2-45,0-1-5,2 1-39,2-2-4,0-2-16,5 1-59,-1-2-210,1-1 35</inkml:trace>
  <inkml:trace contextRef="#ctx0" brushRef="#br0" timeOffset="932.52">8672 3506 538,'0'0'461,"-1"-13"-94,1 13-72,-3-13-47,3 13 9,-3-14-30,0 0 148,3 14-226,-1-13-31,1 13-23,0 0-29,0-14-40,0 14-29,0 0-3,5-9-7,-5 9 3,0 0-2,16 0-5,-16 0-2,17 5-3,-8-1 0,-1 1 5,1 2-1,1-2 0,-3 2-3,2-1 4,-1 1 9,0-1-6,-2-1 6,-6-5-2,10 10-1,-10-10 2,8 10 2,-8-10 2,6 7 16,-6-7 37,7 6 46,-7-6-53,0 0 10,0 0 8,0 0 7,0 0 4,0 0-7,-3-13-7,3 13-8,0 0-8,0-18-17,0 18-5,3-16-3,-1 6-7,2 0-6,6-9-10,-3 9 7,-1 1-3,1 2-19,0 0-8,3 1-10,-2 2-12,1 0 3,-9 4-4,18-3 2,-18 3 15,15 4-4,-15-4 2,16 7 2,-9-1 2,6 6-16,-8-5 26,-5-7 1,8 15 7,-8-15-4,5 12 8,-5-12 6,4 12 3,-4-12 1,2 10 2,-2-10 2,0 0 21,2 12 28,-2-12 22,0 0-22,0 0 6,0 0-3,0 0-9,0 0-5,0 0-8,8-7-8,-8 7-9,8-11-4,-1 4 1,-1-2-5,2 1-2,-1 1-10,0 1-2,0-1 0,2 2 3,7-3-25,-16 8 11,12-5 0,-12 5 0,15 0 0,-15 0 11,11 5 0,-11-5 2,13 8-2,-13-8-5,10 13-15,-4-6 8,-6-7-21,11 13-24,-6-7-49,4 10-203,-4-9 127,-5-7-20,10 11-19,-10-11 6,9 12-5,-9-12-280,12 4-4</inkml:trace>
  <inkml:trace contextRef="#ctx0" brushRef="#br0" timeOffset="2037.63">9353 3373 389,'0'0'306,"4"-12"-44,-4 12-14,0 0-46,4-11-11,-4 11-46,0 0-52,0 0 5,0 0-16,0 0-20,0 0-7,0 0-15,-12 5-7,12-5-11,-10 12-32,4-3 26,1-1-22,1 0 24,-1 0-30,-3 9 29,8-17 4,-6 13-22,6-13 22,-5 12-27,5-12 36,0 0-12,-2 13 39,2-13-4,0 0 20,0 0-19,16 0-6,-7-4-14,3-1-15,1 1-4,13-8 7,-15 9-21,1-1 11,-2 1-14,-10 3-5,20-3-3,-20 3-4,16 3 7,-16-3-6,14 7 4,-14-7-2,9 11 6,-6-3 7,-3-8-7,3 17-2,-4 3-3,1-20-8,-2 19 28,2-19-12,-2 15 14,2-15-20,-1 12 29,1-12-22,0 0 42,1 12-28,-1-12-10,0 0-75,13-4 34,-3-3 4,1-1 11,1-1 1,5-4-9,-2 1 10,3-1-8,0 0 7,-2 0 2,2 1 10,-4 0 9,0 3 18,-2-2 1,-1 2 2,1 2-3,-5 2-16,1-1-6,-8 6-6,17-8-24,-17 8 23,0 0 5,9 4 7,-9-4-6,2 10 7,-2-10 3,-1 20 2,0-8 3,1 0-12,0 2-25,0 0 36,0 3-18,1 2 27,0 0-34,4 18 28,-1-19-24,0 1 9,-2-2-4,1-1 4,1 1 6,-3-2-5,1-3-5,0-1 9,-2-11-1,1 19 29,-1-19 38,0 16 32,0-16 0,-2 13-14,-9-4 51,11-9-81,-13 2-13,13-2-6,-17-4 6,8-2-42,1-3-60,1-3-91,1-2 32,3 0-42,0-2 52,3 2 4,0-2 9,3 2 11,0 0 6,8-12-57,-5 15 93,-1 2 6,4 2-7,-1-1 14,-8 8 8,16-8 0,-16 8 4,15-3 1,-15 3 19,15 0-11,-15 0 2,14 3 1,-14-3 11,12 7 12,-1 1 8,-11-8-15,10 6 19,-10-6-6,8 7 1,-8-7 1,0 0 26,11 8-8,-11-8 69,0 0-17,11 4 23,-11-4-41,11-4 10,-2-3-48,1-1 11,2 0-10,0-1-4,0 1-3,1-1 3,-3 1 1,0-1-6,-1 4-26,-1-1 22,0 2-12,-8 4-13,11-8-21,-11 8 27,10-4-6,-10 4-4,0 0-14,17 4 2,-17-4 21,9 8-17,-9-8 16,9 9-14,-9-9 29,7 11-29,-7-11 27,9 7-34,-9-7 32,9 8-20,-9-8 20,13 6-20,-13-6 22,19 0-31,8-6-16,-12 0 17,1 2 8,-2 0 5,-2 0 3,0 2 8,-3-2-3,-9 4-1,19-4-12,-19 4-1,13-4 0,-13 4-8,13-3 6,-13 3 1,0 0 3,19 6 1,-19-6-17,10 5 17,-10-5-15,10 6 23,-10-6-20,12 8 27,-12-8-24,10 6 26,-10-6-23,15 7 17,-15-7-19,20 6 24,-9-4-27,2 1 24,14 4-5,-12-3-17,0-1 14,1 0-14,-1 1 27,0-1-22,1-1 25,-2 1-7,0 0 37,-1-3 4,-1 2 42,1 0 5,-13-2 36,24 1-10,-24-1 19,36-3 104,-24 1-145,0 2-16,0-3-21,0-1-16,1 1-22,-2 1-48,3-1-85,-3 0-58,3 0-74,0-1-56,-1 1-119,0-1-481,-3 2-452</inkml:trace>
  <inkml:trace contextRef="#ctx0" brushRef="#br0" timeOffset="3289.19">12472 3449 513,'0'0'437,"0"0"-87,-6-3 151,-4 0-317,10 3-23,0 0-28,0 0-27,0 0-22,0 0-13,7-6-18,-7 6-6,16-4-14,-2 1-1,3 1-5,4-1-3,4 0-4,-1-2-5,5 4-35,-2-3-49,0 1-74,2-1-49,-2 3-41,0-2-47,-4 2-300,1-1-93</inkml:trace>
  <inkml:trace contextRef="#ctx0" brushRef="#br0" timeOffset="3521.18">12958 3260 606,'0'0'391,"0"0"-78,4-12-70,-4 12-45,0 0-49,2-9-37,-2 9-17,0 0-31,9-2-10,-9 2-11,14 4-10,-5 1-8,1 2 2,2 3-5,11 14 10,-12-10-25,-2-1 6,0 0-2,-4 2-3,1-1-1,-3 0 8,1-2 5,-4 2-5,-2 0-4,0 1-1,-1-1-23,-3 1-61,1-2-37,-2-2-78,2 2-56,-5 1-560,10-14 319</inkml:trace>
  <inkml:trace contextRef="#ctx0" brushRef="#br0" timeOffset="3964.19">13564 3101 124,'11'-5'592,"1"0"-147,3-2 65,-15 7-347,14 3-11,-14-3-60,13 9 13,-8 1-42,-1 4 14,1 1-20,0 4-8,1 2-1,-3 4 2,1 1 20,0 4-7,-2-3-13,1 0-14,4 25 3,-3-27-13,-2-2-21,-1-3 22,1 0-28,0-3 19,0-1-17,-2-1 15,2-3-23,-2 0 25,2-2-15,-2-10 48,0 16 29,0-16 57,-2 12-28,2-12 35,-10 3-90,10-3-21,-15-9-7,9 1-14,-3 0 12,-3-2-17,4-1 2,-3 1-7,1-1-4,3 0 6,-1 2 14,1 1-15,-2 2 10,4-1-22,-8-6 3,13 13 3,-12-7-21,12 7 19,-11-2-21,11 2 17,-16 4-12,8 1 22,-1 0-13,2 2 13,0-1-17,2 2 14,-1 1-15,2-1 12,4-8-15,-7 17 10,7-17-34,-4 15-9,4-15-24,0 13 1,0-13-16,2 11 34,-2-11-37,9 8-7,-9-8-57,18 2-22,-7-3-32,4-3-31,3 0-9,1-4-54,21-12-570</inkml:trace>
  <inkml:trace contextRef="#ctx0" brushRef="#br0" timeOffset="4175.19">13762 3404 204,'16'-12'329,"-3"1"-16,1 2-17,-5 0-49,-1 3-10,2-1-51,-3 1-33,4-3 49,-11 9-137,9-4-9,-9 4-19,0 0-10,7 7-4,-7-7 8,0 12-13,-1 0-4,0 2 5,-2-2-4,1 4 5,-1 0-5,1 1-8,2-3-25,-3 15 25,2-16 6,1-1-21,0 0 22,0-12-33,0 21 14,0-21-31,0 16 33,0-16-16,1 12 39,-1-12-29,0 0-11,0 0-61,0 0 6,0 0 10,15-12-109,-13 3 36,0-4-17,2 1-29,0-3-39,-1-2-200,1 0 111</inkml:trace>
  <inkml:trace contextRef="#ctx0" brushRef="#br0" timeOffset="4532.21">14041 3277 104,'0'0'443,"13"-4"-111,-13 4-58,0 0-59,0 0-47,0 0-36,9-2-32,-9 2-15,0 0-16,0 0-5,0 0 0,0 12-8,-6-1 49,6-11-52,-9 15-11,9-15-13,-10 14-1,10-14 9,-7 15-21,7-15 3,-6 10-8,6-10 0,-4 12-5,4-12 4,0 0 5,4 16-4,-4-16 5,20 15 13,-11-10-21,4 0 1,3 2-4,-1-2-1,0 0-4,-2 0 2,1 0-5,-1 1 5,-2-1-8,-1 1-3,-2 0-6,0-1-9,-2 2 29,-6-7 7,9 19 48,-9-19-10,-2 13-34,2-13 19,-7 15-29,7-15 22,-8 14-27,8-14 22,-10 13-37,10-13-5,-9 9-49,9-9-42,0 0-120,-12 3-96,12-3-298,0 0-137</inkml:trace>
  <inkml:trace contextRef="#ctx0" brushRef="#br0" timeOffset="5108.84">14412 3069 533,'9'-10'525,"-3"0"-113,2 3-122,-8 7-46,11-7-62,-11 7-23,8 4-53,-3 5 0,-2 2-39,-2 6 9,-1 3-16,0 4-10,-4 29 38,1-21-58,-1-3-2,1 3-7,-1-9-20,0 4 17,2-4-20,-1 1 7,-2-3-35,3-1 3,-2-3-44,4-1 20,-3-4-25,2-1 34,-2 0-13,-1 6-22,4-17 7,0 0-30,-7 5 42,7-5-17,0 0 35,-12-11 21,6 4 18,2-1-1,1-3 63,-1 1 10,2 1 19,-3-1 6,3 0-8,-1 1 26,-1-7 81,4 16-119,-3-13 0,3 13-27,0-12 0,0 12-28,3-12 13,4 5-29,-7 7 13,13-13-2,-4 8-3,2-2-4,3 1 3,1 1-10,2-1-3,-2 2-3,1 1-5,-1 0-10,1 1-2,-2 2 1,0 0 6,-1 0-6,0 2 3,-2-1-1,-11-1 0,19 3 0,-19-3 4,15 2 3,-15-2 0,14 2 6,-1-1-3,-13-1 6,0 0 6,16 1-1,-16-1 2,0 0-7,13 0-4,-13 0 1,9 4-6,-9-4 7,12 7-2,-4-3 3,-8-4 2,15 10 0,-7-3-2,9 5 2,-9-6 0,0 0 2,0-1 7,0 1 16,-8-6 47,18 8 43,-18-8 5,21 3 25,-10 0-14,3-3 1,1-3-13,3 1-15,-3-1-7,2 0-19,15-3 49,-21 2-75,2 1-22,-4 1-32,2 0-52,-11 2-82,21-4-56,-21 4-65,14-3-71,-14 3-91,15-2-88,-15 2-278,0 0-304</inkml:trace>
  <inkml:trace contextRef="#ctx0" brushRef="#br0" timeOffset="7260.92">19242 1832 94,'0'0'512,"0"0"-143,0 0-98,0 0-45,0 0 90,0 0-196,0 0 4,0 0-8,0 0-4,0 0-5,0 0-19,-3-9-18,3 9-12,0 0-6,0 0 11,0 0 2,0 0 16,0 0 4,0 0 14,0 0 4,0 0-10,0 0 4,0 0-6,0 0-5,0 0-23,0 0-7,0 0-15,0 0-7,0 0-11,0 0 2,0 0-12,0 0 1,0 0-12,0 0 2,0 0 10,17-2-9,-17 2 4,26 0-10,-6-2 5,4 2-7,6-1 8,0 1-34,1-2-19,1 4-36,0-2-12,-3 0-14,1 0-45,-3 1-8,-6 1-90,21 0-361,-25 1-102,1-3-221</inkml:trace>
  <inkml:trace contextRef="#ctx0" brushRef="#br0" timeOffset="7482.92">19793 1651 43,'0'0'634,"0"0"-183,0-7 168,1-5-401,-1 12-51,0 0-41,0 0-23,3-11-26,-3 11-20,0 0-19,15 1 4,-15-1-14,18 10-1,-4-3-9,1 3 1,2 1-10,0 5 5,16 11 5,-18-11-13,-1 1 7,-2 0-8,-3 0 11,-4-2-13,-1 1 9,-6-2-8,-2 3-3,-5 1-45,-5-1-34,-4 2-86,-5-2-37,-3-2-86,-8 2-341,2-8-138</inkml:trace>
  <inkml:trace contextRef="#ctx0" brushRef="#br0" timeOffset="7897.48">19296 1612 369,'0'0'324,"0"0"-44,0 0-61,0 0-38,0 0-49,0 0-7,0 0-51,0 0 41,0 0-44,-17 1 13,4 4-27,-2 2 36,-26 10 98,17-4-106,-2-3-2,1 1-10,4 1-10,1-5-16,1 3 3,1-1-24,1-3 7,4 3-15,-1-2 4,3 0-9,1-1 4,-1 0-15,11-6 6,-12 11 8,12-11 6,-7 14-8,7-14 10,3 12-2,2-4 4,3 1 1,4-3-6,1 2 5,4-1-2,1 1-8,2-2 3,-1 2-9,-1-3-2,0 0-6,14 6-114,-18-5 21,0-2-54,-1 0-26,-2 2-45,-1-3-36,1 2-52,-2-1-271,1 0-90</inkml:trace>
  <inkml:trace contextRef="#ctx0" brushRef="#br0" timeOffset="8311.48">20729 1496 586,'0'0'557,"0"0"-118,0 0-83,0 0-71,0 0-58,0 0-49,0 0-27,0 0 87,0 0-163,0 0-15,0 0-43,3-9-84,-3 9-122,0 0-71,0 0-117,0 0-346,0 0-229</inkml:trace>
  <inkml:trace contextRef="#ctx0" brushRef="#br0" timeOffset="11961.17">14395 2893 53,'-11'-10'244,"11"10"-56,-10-10 5,2 5-48,-1-7 129,1 6-121,8 6-35,-12-11 9,6 4-41,-1 0 1,-2 0-25,1 2 20,-2-4-34,-1 1 8,-3 1-29,-1-1 13,-4 1-29,-1-1 15,-4 1-19,-28-5 21,27 5-10,-2 5-10,0-4 8,0 4-15,1 0 17,-2 1-24,0 1-5,-2 0 5,1 3 23,0-1-27,-1 1 26,3 0-18,-6 3 13,3-1-14,-1 2-18,0 1 21,1 2 4,3 0-2,-2 2 8,2 2-10,2-1-6,-2 3 10,3 1-8,-1 0-17,2 0 33,-1 3-27,1 4 33,1-4-30,-1 6 24,-15 24 8,18-21-14,1-1 4,2 2-9,-1 0 8,5-2 2,-1-3-1,0 3-3,0-2 11,1 0-16,3 3 3,0-6-6,-1 2 2,4-2 6,-2 0-9,-4 23-4,9-22-14,3-1 27,1 1-26,0 2 36,5-1-24,1 4-1,1-1 9,5 1 6,3 5 30,1-2-40,1 1 43,2-1-40,2-3 37,0 3-25,29 25 34,-25-30-13,4 1-7,2-2 30,3 0-18,4-1 26,3-3-20,10 3 21,1-3-29,-4-5 24,12 0-16,-11-4 12,5-1-19,-1-3 15,-1 0-20,52 3 62,-52-8-32,-3 0-17,1-4 28,2 1-12,-5-2 16,5-3-7,-3 0 6,0 0-16,-1-4 9,-2-1-7,0 0 10,-4-4-12,-1 0 9,0-4-22,-3-1-1,-1-2-15,1-3-10,-3 0-2,-2-4-2,-1-3-8,-2 1-44,-3-3 69,-3-1-18,-2-2 1,1-1-5,-4 0-1,-1 0-2,-3-1 5,0-1-12,12-37 9,-16 36-14,-1 3 5,-3 4 6,-2-2-7,0 0-5,-2 1 5,0 1 8,-3 3 39,0-1-15,-4 0-21,-1-2-7,-3 3 6,-5-1-3,-3-1-9,-24-29-68,17 36 3,-6-1-61,-2 5-51,-3 2-36,-2 3-56,-5 3-97,1 2-88,-4 4-368,-3 0-361</inkml:trace>
  <inkml:trace contextRef="#ctx0" brushRef="#br0" timeOffset="13452.18">10038 2816 179,'0'0'270,"-9"-7"-27,9 7-19,-11-10 8,11 10-33,-13-11-22,-5 0 148,9 4-177,-4 1-13,2-2-38,-3 0-6,-2 0-30,0-1-4,0 1-13,-3 0 0,0 2-11,-1-3 0,-1 1-18,-1 1 4,-1-1-10,-1 2 8,-27-6-8,24 6-14,-2-1 14,-3 2-11,0-2 11,-1 3-12,-2 1 7,1 0-8,-2 0 1,-1 2-3,-1 1 12,-1 1 1,1 1-6,-1-1-4,0 3 6,-48 2-8,48-2-2,-1 1 11,-5-2-5,0 4 5,1-1-5,2 0 9,-1 1-17,0 1 15,2 1-9,-1-1 4,0 1-9,2 3 9,-2-2-21,2 4 30,-39 13-4,41-12-8,-1-1 5,1 1 4,0 2-7,2-1 1,0 2 0,2-1 9,0-1-30,2 1 31,7-2-31,-1 1 27,2-1-21,4 3 24,-2 1 2,2 1 0,1 1-8,3 0 0,2 1-5,0 1 0,2 1 1,2 2 0,4-3-2,1 2 5,2 2 5,1-1-1,0 3-5,4 0 0,-1 3-1,3 2 1,7 32-7,-2-33 13,0 3-26,3 0 26,0-1-26,2 1 10,2-1 23,0-2-25,2 3 24,-1-5-23,2 2 23,1-2-22,1 2 24,1-3-22,2 1 25,26 30-12,-25-32-8,3-1 18,2 0-26,1 0 25,-1-3-25,3 0 26,3 0-27,0-1 27,1-2-27,1 0 22,3-3-20,-1 1 24,-1-4-19,5-1 23,40 12-18,-40-17 0,-1-1 24,2-1-11,-8-4 1,3 1-17,-1-2 31,1-2-5,1 2 19,1-3-24,0 0 14,6-3-26,1 2 23,1-3-25,-1 0 17,50-8 3,-52 4-25,3 1 15,0-3-16,-3-1 14,2 0-10,-3-2 7,0 0-14,-1 0 10,-2-2-11,-1 1 20,-1-1-15,1-1 22,-3-1-10,-1 0 32,0-1 4,-1 1 6,-2-4-20,1-1 3,-4-1-20,0-1 1,-2-2-5,0-2 7,-2 1-10,-3-4 6,1 0-4,-2-2 3,-2-4-18,0 1 20,-2-1-1,14-39 25,-19 38-24,-1 1-3,-4-2 27,-1 1-16,-2-2 2,-3 6-17,-1-3 12,-3 0-17,-3-1 11,-1-4-14,-2 0 17,0 0 23,-3 1 8,1 0-6,-11-34 17,11 42-35,-2 3-4,2 1-8,-1 1-3,0 3-1,1 1-9,0 5 2,0-2 1,-1 1-1,-1 3-3,1 0-2,-1 2-3,-4 0-1,2 1-6,-13-7-15,11 11 20,1 3-21,3-1 8,-2 2-41,4 0-53,-1 1-61,9 5-36,-13-5-2,13 5 4,-11-2-9,11 2-12,0 0-43,0 0-53,-10 2-310,10-2-147</inkml:trace>
  <inkml:trace contextRef="#ctx0" brushRef="#br0" timeOffset="14058.17">7223 5404 2,'0'0'530,"-10"-9"-198,10 9 10,-9-7-125,9 7 22,-6-6-109,6 6 31,0 0-95,-11-4 37,11 4-76,-10 4 49,4 4-61,-20 36 264,8-11-160,-2 8-19,2 1-21,-1 1-14,2 0-14,4 0-7,4 0-57,2 0 51,4-7-44,5 2 57,4 1-54,5-1 50,4-4-61,4-4 33,33 19-150,-20-32-40,6-3-45,-1-9-70,7-4-443,11-6-233</inkml:trace>
  <inkml:trace contextRef="#ctx0" brushRef="#br0" timeOffset="14295.18">8650 5228 28,'23'1'466,"2"5"-133,0 6-63,7 5-86,0 7 10,0 1-70,0 7 24,4 7-21,-3 5-18,-4 6-3,1 0-15,-6 5-11,-5 1-16,7 62-73,-22-62 15,-4 2-19,-8 8-42,-7 3-19,-7-3-105,-5 0-124,-10-6-227,-6-4-36</inkml:trace>
  <inkml:trace contextRef="#ctx0" brushRef="#br0" timeOffset="15014.17">15433 5172 196,'-8'-7'328,"8"7"-86,-6-7 0,6 7-39,-7-5-15,7 5 4,0 0-1,-8-8-19,8 8-5,-7-6-13,-3 3 74,10 3-151,-11-2-18,11 2-11,-17 4-9,4 3-5,-5 5-3,-4 6-51,-3 7 63,0 8-35,0 3 54,-5 11-7,5 3-3,2 3 1,4 0-10,5-9-1,6 0 7,3-1-18,4-9-51,3 0 60,3-1-49,6-3 47,5 1-44,8-4 48,2-2-52,10-4 50,2-5-81,4-1 11,6-6-150,2-2-10,58-4-553,-51-7 66,0-6-185</inkml:trace>
  <inkml:trace contextRef="#ctx0" brushRef="#br0" timeOffset="15388.71">17026 4949 454,'0'0'393,"4"-10"-108,-4 10-62,0 0-56,10-2-36,-10 2-26,17 5-18,-5 3-5,4 2 37,6 6 14,2 7-8,2 5 8,0 1-16,1 5-21,-2 2-64,1 11 3,-9-4 44,-2 1-55,-6 3 59,-4 0-26,-7 0-5,-5-2-7,-6 0-4,-9 3-6,-6-1-4,-7-4-69,-3 0 17,-3-6-145,-45 29-403,41-37-184,7-10-263</inkml:trace>
  <inkml:trace contextRef="#ctx0" brushRef="#br0" timeOffset="19109.77">8207 5687 361,'-4'9'386,"-1"5"-78,-3 5-41,1 4-108,-5 4 55,3-1-89,0 2-18,0-4-1,3 0-10,1-2-18,0 0-4,2-3-13,1-2-17,0 1-4,2 0-7,2-1-5,-1 0-28,3-2-60,0 0-48,1-1-67,0 0-82,9 5-1029</inkml:trace>
  <inkml:trace contextRef="#ctx0" brushRef="#br0" timeOffset="20197.77">15713 5295 452,'0'0'377,"0"0"-121,0 0 16,-14 1-92,14-1 60,0 0-88,-8-5 70,8 5-48,-7-7 37,7 7-72,-6-10 54,6 10-50,-4-10 29,4 10-87,-1-10 32,1 10-78,1-12 38,-1 12-13,8-13-14,-8 13-18,10-12-8,-10 12-8,26-12 5,-15 10-18,2 3-48,1 0 58,3 5-51,-1-1 54,3 4-54,-2 1 64,1 5-54,-1 3 6,-1 2 52,-2 0-54,-1 4 51,-4-3-52,-4 1 54,3 26-27,-10-23-24,-2 0 59,-4 1-56,-4 0 61,-3 1-53,-4-1 58,-6-1-55,1-6 87,3-2-26,-1-3 84,0-4-48,2-2 35,2-4-69,-1-1 42,-1-3-74,4-6 37,-1 0-65,0-5 50,5 1-52,0-1 44,4 0-59,0 1 45,3 0-58,1 2 45,4 8-49,1-12 50,-1 12-48,10-9 56,0 6-55,15 0 32,-7 4 38,2 1-55,-1 0 48,6 3-49,0 1 50,1 1-50,3 1 56,0 0-55,-1 0 45,-1-1-115,1 0-42,-4 1-158,1-1-66,1-2-203,23-3-1845</inkml:trace>
  <inkml:trace contextRef="#ctx0" brushRef="#br0" timeOffset="22814.77">15951 6544 227,'0'0'796,"0"0"-209,0-15-33,0 15-127,0 0-32,0 0-5,0 0-45,0 0 17,-2-12-24,2 12-46,0 0-13,0 0 155,0 0-280,0 0-25,4-9-41,-4 9-14,0 0-35,0 0-5,0 0-28,0 0 10,0 0-12,5 16 11,-4-1-8,1 5 15,-1 4-10,0 6-6,-1 43-30,-1-34-74,0 6-36,-2 0-120,0 1-97,1-1-124,-2-2-133,-4-1-687,5 0-897</inkml:trace>
  <inkml:trace contextRef="#ctx0" brushRef="#br0" timeOffset="24547.76">8041 7446 238,'0'0'537,"-10"-11"-71,10 11-160,-10-11 1,10 11-88,-8-14 27,8 14-104,-8-15 27,8 15-60,-7-14 46,7 14-79,-3-14 34,3 14-75,1-15 41,7-1-12,-3 8-71,4 0 52,-1 1-42,2 1 27,0-1-58,0 3 52,3 2-52,0 1 53,-13 1-55,25 2 54,-9 2-57,-4 3 58,1 0-55,1 3 57,12 19-76,-15-11 30,-3 0 10,1 3 0,-3 2-7,-2-1 20,-3 3-14,1 0 14,-5 2-2,-1 0 1,-2 3 1,-3-2 4,-1 1 11,-2 0 58,-2-5-56,-16 23 82,13-27-11,-1-2-40,0-3 61,2-3-41,-2-2-4,2-6-3,-1 0-9,2-4-2,0-1-7,0-2-10,1-5-10,1-2-11,4-1-1,-1-2-9,1-16-6,7 13-13,2 1 23,3 0-25,2-3 25,0 3-6,3-2-1,1 2-2,0 1-4,0 3-2,1 2 0,2 0 0,-1 5 4,-1 1 1,-10 3-1,37 10-4,-22-1-17,0 4 27,0 3 0,-1 4-3,1 3 1,-1 1-3,-1 1 2,1 0-3,-1 1 3,0-2-1,0 4-3,1-5 3,-2 1-1,-1-6 1,0 0 0,1-3 5,0 0 2,0-5 25,-2-1-42,3-2 36,-3-1 4,1-3-1,0 2-2,-11-5 4,20 1-16,-20-1-39,22-3-48,-22 3-66,18-4-99,-3 0-672,-15 4-19,12-6-500</inkml:trace>
  <inkml:trace contextRef="#ctx0" brushRef="#br0" timeOffset="25727.77">15967 6738 157,'0'0'481,"0"0"-127,0 0-82,0 0-73,0 0-41,3-10-29,-3 10-25,0 0 0,0 17 7,1 12 130,-1-8-141,-1 5-9,1 3-6,0 7 2,0-1-6,-2 3 41,1-2-55,0 0 45,-1 0-58,0-3 58,-1-1-66,1-5 0,-1-2-2,0-2-2,-3 18 48,4-25-38,0-3 23,0-1 23,1-1 23,1-11 21,-3 20 16,3-20-23,-3 14 33,3-14-32,-1 13 12,1-13-37,-2 9 4,2-9-40,0 0 3,-4 9 12,4-9-76,0 0-4,0 0-44,0 0 6,-9-7-67,9 7-5,0 0-39,0 0-26,0 0-73,-5-9-57,5 9-61,0 0-22,0 0-35,0 0-109,-7-7-1329</inkml:trace>
  <inkml:trace contextRef="#ctx0" brushRef="#br0" timeOffset="28207.12">8072 7643 387,'0'0'291,"0"0"-66,0 0-44,0 0-21,0 0-23,0 0 4,0 0-33,0 0 1,0 0-29,0 0 0,0 0 52,0 0-73,0 0 10,0 0 0,0 0-2,0 0 1,0 0-10,0 0 16,0 0-7,0 0 1,0 0-10,0 0 9,0 0-15,0 0 10,0 0 0,0 0 52,0 0-66,0 0-6,0 0-5,0 0-4,0 0-5,0 0 1,0 0-3,0 0-4,0 0-4,0 0-3,0 0-4,0 0-1,0 0-2,0 0 6,0 0 16,0 0-32,0 0-1,0 0 1,0 0 2,0 0-1,0 0 1,0 0 0,0 0 3,0 0-2,0 0 2,0 0 1,0 0 1,0 0 1,0 0-2,0 0 3,0 0-6,0 0-1,0 0 4,0 0-3,0 0-2,0 0 1,0 0-1,0 0 0,0 0 2,0 0-2,0 0 1,0 0 1,0 0 0,0 0 3,0 0-5,0 0 1,0 0-2,0 0 5,0 0-4,0 0-1,0 0 1,0 0 1,0 0-1,0 0 0,0 0 1,0 0 0,0 0-3,0 0 4,0 0 8,0 0-10,0 0-2,0 0 3,0 0-3,0 0-2,0 0 4,0 0 1,0 0 0,0 0-3,0 0 18,0 0-19,0 0 5,0 0-1,0 0 2,0 0 3,0 0 8,0 0-10,0 0-3,0 0 6,0 0 0,0 0 1,0 0-2,0 0-2,0 0 5,0 0 0,0 0 2,0 0 4,0 0 1,0 0 9,0 0 5,0 0 29,0 0-49,0 0 28,0 0-19,0 0 25,0 0-24,0 0 19,0 0-20,0 0 25,0 0-22,0 0 28,0 0-25,0 0 25,0 0-29,0 0 26,0 0 22,0 0-44,0 0 27,0 0-27,0 0 23,0 0-35,0 0 27,0 0-35,0 0 28,0 0-34,0 0 28,0 0-31,0 0 27,0 0-31,0 0 29,0 0-16,0 0-15,0 0 33,0 0-28,0 0 32,0 0-10,0 0 13,0 0-33,0 0 28,0 0-31,0 0 22,0 0-30,0 0 28,0 0-28,0 0 40,0 0-20,0 0-20,0 0 32,0 0-26,0 0 31,0 0-26,0 0 33,0 0-29,0 0 34,0 0-34,0 0 34,0 0-33,0 0 40,0 0-44,0 0 31,0 0-12,0 0-25,0 0 32,0 0-31,0 0 32,0 0-43,0 0 42,0 0-31,0 0 35,0 0-28,0 0 32,0 0-24,0 0 4,0 0 11,0 0-5,0 0 25,0 0-20,0 0 0,0 0 2,0 0 2,0 0 2,0 0-3,0 0 6,0 0 2,0 0-2,0 0-2,0 0 0,0 0-1,0 0-4,0 0 4,0 0 20,0 0-29,0 0-16,0 0 10,0 0-17,0 0 14,0 0-2,7-5 19,-7 5-27,0 0 1,0 0 1,0 0 1,0 0 19,0 0-22,0 0 20,0 0-21,0 0 20,0 0-20,0 0 2,0 0 20,0 0-22,0 0 12,0 0-15,0 0 18,0 0-20,0 0 17,0 0-22,0 0 19,0 0-20,0 0 1,0 0 5,0 0 12,0 0-26,0 0-1,0 0-8,0 0 5,0 0-7,0 0-2,0 0-3,0 0-6,0 0 0,0 0-2,0 0 5,0 0-1,0 0 3,0 0-33,0 0 36,0 0 3,0 0 3,0 0 5,0 0 3,0 0 31,0 0-32,0 0 35,0 0-26,0 0 25,0 0-26,0 0 25,0 0-22,0 0 27,0 0-19,0 0-14,0 0 30,0 0-30,0 0 35,0 0-40,0 0 37,0 0-40,0 0 45,0 0-36,0 0 32,0 0-33,0 0 33,0 0-36,0 0 13,0 0-109,0 0 6,0 0 1,0 0-48,0 0-22,0 0-36,0 0-49,0 0-38,0 0-4,0 0-81,0 0-476,0 0-410</inkml:trace>
  <inkml:trace contextRef="#ctx0" brushRef="#br0" timeOffset="29701.45">8560 8719 331,'0'0'291,"-8"-9"-87,8 9-31,0 0-47,-9-10-14,9 10-36,-6-7 45,6 7-64,0 0-27,0 0 8,-7-7-21,7 7 23,0 0-16,0 0 68,-1 14-10,2-3 46,1 2-73,-1 5 55,1 0-74,1 7-17,1 0 3,6 30 21,-4-26-27,2 0 1,1 0 4,2-3-4,0 0-4,4-4 7,-2-4-3,6-1-1,2-1 4,0-6-4,6-4 1,2-5-5,9-2-14,7-5-12,53-16-33,-37 7 26,0 1 21,-1-1 4,-6 2 0,-1 3-3,1 2 2,1 3 3,0 2 1,-3 6-5,0 5 0,-1 1 13,-1 4-2,-4 5 34,7 5-35,38 24-11,-50-24-7,1-1 12,-1-3-3,0 0 4,2-6 3,1-3 3,0-2 2,-3-7-8,0-2 4,9-6-6,0 0 2,0-7-5,10-1 4,0-1-8,1 1 4,2-2-2,-2 2-1,-8 3-3,2 3 5,2 4 1,0 2 0,1 3-7,2 6 11,6 3-6,1 5 9,-1 3 1,0-1-3,-1 2-15,1-3 4,54 11-12,-62-23 13,6-1 28,9-6 0,2-3 46,4-6 8,0-2 18,1-5 7,0-3-26,-2-2 14,1 0 4,-1 2 17,-2-1-7,-1 2-20,-1 0-15,77-19 34,-78 23-70,2 0-8,-6 3-17,1 1-9,-2 2-58,-3 1-35,2 2-30,-11 0-18,1 2-58,1 2-39,-4-3-55,2 4-132,-4-3-274,-2 2-206</inkml:trace>
  <inkml:trace contextRef="#ctx0" brushRef="#br0" timeOffset="30200">15531 9192 520,'0'0'459,"0"0"-107,0 0-89,5-8-47,-5 8-53,0 0-22,3 16-22,-3-5-2,0 9-21,-3 5-1,1 6-17,-2 4-13,-5 6-14,4-2-8,0-4-5,0-1-10,-1-2 11,-4 22 46,5-33-26,1 0 12,1-4 1,-1-2 9,-1-2-26,0-1-5,-1-1-4,0-3-9,6-8-10,-13 10-7,13-10-20,-18 0-6,5-4-7,-2-4-4,-22-14-10,16 8 24,-2 1 22,3 3 4,-2-1-2,1 3-4,0 3-10,2 1-1,-1 4 49,0 2-63,0 5 55,-1 2-62,2 3 10,3 1 2,2 1 0,-8 14 0,15-14 5,5-2 2,2-12 2,2 21 2,5-13-19,3 1-11,4-1-65,2-4-81,6-2-81,-1-2-99,8 0-507,0-4-402</inkml:trace>
  <inkml:trace contextRef="#ctx0" brushRef="#br0" timeOffset="30735.99">15677 9436 230,'5'-8'764,"-5"8"-197,6-13-134,-6 13-91,0 0-83,0 0-54,0 0-10,0 0-47,7 11-1,-8 0 23,1 6 22,1 18 122,0-14-188,0 4-25,1-1-51,0-1 19,1 2-41,-1-3 17,5 2-48,-5-6 8,-1 1-51,2-2-14,-2 0-63,2-3-6,-2-2-26,-1 0 24,3 5-163,-3-17 118,0 0-9,0 0 15,0 0-10,-4-14 13,3-1-1,-1-4-6,0-7 23,-1-2 33,1-5 64,-1 1 18,1 5 11,0-1 8,1 2-1,1-24-32,1 26 16,3 2 4,0 1-12,1 0-10,1 3-15,2-1 10,1 2 14,0 2 5,1 3 12,2 0 9,-1 0 24,0 2 47,2 2-24,-1-1 44,2 1-26,-2 2 29,-3 2-33,2-1 29,-2 2-10,-9 3 11,15-5 5,-15 5 3,14 0 29,-14 0-26,11 5 0,-11-5-17,5 9 5,-5-9-7,3 17 3,-6 8 87,2-9-79,-2 1 8,2 0-31,-1 0-7,1 0-7,2 0-4,2-1-2,1 1-2,3-1 10,4 1 6,0-1 18,6-1 7,3 2 10,-1 0 1,22 9 45,-24-11-76,-1-4-9,-1 1-9,-3-1-6,-3 0-4,-1 0-5,-3 0 11,-4 2-13,-3-1-41,-5 2-50,-4 2-81,-8 2-89,-3-3-68,-2 2-138,-35 5-1654</inkml:trace>
  <inkml:trace contextRef="#ctx0" brushRef="#br0" timeOffset="31737.99">21674 5316 296,'-3'-11'257,"3"11"-34,0 0-21,0 0-16,0 0-17,-1-12-19,1 12-14,0 0-12,0 0-3,0 0-59,1-12 76,-1 12-11,0 0 16,0 0 1,3-10 7,-3 10 10,0 0 4,0 0 122,2-11-228,-2 11 24,0 0-26,0 0-14,0 0-57,0 0 46,4 14-52,-2-3 81,-1 2-59,0 5 50,0 6 0,1 2-3,1 0-8,0 6-5,-1 23 18,1-28-30,-2 0-5,1-1-1,-1 0-20,0-3-61,0-3-73,-1-2-71,2-1-77,-2-2-56,1-3-35,-1-12-412,0 14-308</inkml:trace>
  <inkml:trace contextRef="#ctx0" brushRef="#br0" timeOffset="32108.98">21721 5260 276,'0'0'503,"-6"-17"-125,6 17-92,-9-9-63,9 9-47,-13-6-34,13 6-23,-21 0-15,-5 6 70,7 2-89,1 4-61,-4 5 108,0 3-74,-1 6 34,0 6-12,1-1-16,4 5-10,2 0-7,4-2 0,2-2-8,4 0-5,2 1-1,4-6-3,10 29 28,2-30-8,3-1 6,5-4-9,3-3-6,2-2-9,6-4-3,-1-2 1,6-5-5,-2-3-2,5-4-3,7-5 2,-2-6 9,0-1 11,6-12-4,-4-3-9,-5-6-7,-6-1-60,-4-5 53,-8 4-54,-6 1 71,-5 0-39,-6 4 70,-6 6-53,-4 1 55,-4-3-59,-7 3 44,-2 4-9,-5 0-11,1 4-8,-24-6 8,22 18-41,3 1-50,-1 4-54,2 4-62,-1 3-67,3 1-84,2 4-48,3 1-115,4-2-231,3 4-227</inkml:trace>
  <inkml:trace contextRef="#ctx0" brushRef="#br0" timeOffset="32317.99">22216 5534 385,'12'-1'783,"-12"1"-90,19-1-171,-19 1-61,20-4-130,-20 4-24,18-6-80,-6 2-8,1-1-91,3-3 29,3 2-82,1-3 33,3 1-83,24-7-94,-17 6-38,0 3-115,2-2-12,2 2-109,-1-1-28,0 0-80,0 1-378,0-2-365</inkml:trace>
  <inkml:trace contextRef="#ctx0" brushRef="#br0" timeOffset="33210.17">23078 5196 24,'0'0'524,"0"0"-103,0 0-54,4-12-45,-4 12-18,0 0-23,0 0-18,1-11-7,-1 11-5,0 0-9,0 0-74,0 0 125,0-13-168,0 13-76,0 0 37,0 0-80,0 0 32,0 0-13,0 0-9,0 0-49,0 0 50,0 18-51,0-18 60,-1 21-54,1-4 53,-3-3-48,1 20 31,1-15 25,-1-3-59,0 1 58,-1 1-57,2-2 55,0 0-54,-1-3 53,1 0-55,0-3 58,-1 0-59,2-10 49,-1 21-42,1-21 58,-2 13-47,2-13 47,-2 12-51,2-12 55,-2 12-53,2-12 60,0 0-40,-3 12 69,3-12-46,0 0 59,0 0-55,-3 10 55,3-10-57,0 0 35,0 0-47,0 0 41,0 0-7,-4 9-59,4-9 60,0 0-56,0 0 49,0 0-50,0 0 44,0 0-55,0 0 50,0 0-50,0 0 1,0 0 8,-4-7-2,4 7-1,0 0 7,0 0-1,-4-10-4,4 10 2,0 0-3,0 0 3,0 0 0,-1-10 1,1 10 0,0 0 0,0 0 2,0 0-3,0 0-32,0 0 44,-2-11-6,2 11-5,0 0-2,0 0-1,0 0 4,0 0 2,0 0-2,0 0-5,0 0 4,0 0-3,0 0 8,0 0-4,0 0-6,0 0-2,0 0-3,-2-10 2,2 10-1,0 0-8,0 0 43,0 0-54,0 0 51,0 0-59,0 0 53,0 0-52,0 0 48,0 0-45,0 0 49,0 0-38,0 0 52,0 0-52,0 0 54,0 0-55,0 0 53,0 0-21,0 0 22,0 0-9,0 0-7,0 0 2,-3-9-6,3 9-3,0 0-10,-1-13 3,1 13-5,-4-10-7,4 10 10,-4-12-10,4 12-5,-9-21 5,9 21-15,-7-13 5,7 13 3,-9-12-1,9 12 6,-9-10-5,9 10-2,-10-4-7,10 4-6,-14-3 8,14 3-7,-17 4 2,8 1 0,0 1 53,-9 11-35,9-10-17,2 1 47,1 1-53,0-1 52,1 3-52,0-4 54,1 3-53,4-10 49,-6 14-57,6-14 30,-2 13-15,2-13 58,2 10-48,-2-10 53,9 7-54,-9-7 14,15 4-5,-15-4 44,23-2-92,-12 2 10,2-2-130,2-2-32,1-1-123,2-1-13,-2 1-57,1-1-65,3-1-329,-4 1-320</inkml:trace>
  <inkml:trace contextRef="#ctx0" brushRef="#br0" timeOffset="33865.17">23219 5396 186,'0'0'452,"11"-3"-168,-11 3 168,0 0-235,0 0-75,14-1 59,-14 1-63,0 0 52,0 0-85,0 0 28,0 0-71,0 0 35,13-2-64,-13 2 42,0 0-61,0 0 52,0 0-49,13-2 59,-13 2-41,0 0 57,11-3-48,-11 3 47,12-5-64,-12 5 46,16-7-62,-7 1 51,3 0-61,-3-1 45,1-1-54,1-2 34,0 1-61,-2-2 54,9-10-3,-12 12-11,-1 0-1,-5 9-1,9-15 0,-9 15-2,4-11-1,-4 11-1,0 0-10,-5-9 0,5 9 4,-12 0 0,12 0 7,-19 10-50,9-3 62,-13 11-25,11-7-15,2 1 53,-1-1-53,2 1 58,1-1-57,-1 1 54,3 3 3,1-5-13,1 1-5,1-1 8,3-10 0,3 20 3,1-11-15,2-2 1,2 0-36,6-1-20,-1-2-34,0-1-6,2-2-81,1-2-17,2-1 90,1 0-25,0-3 69,2 0-45,-1-3 83,1 0-39,-3 0 46,-2 0 45,-2 1 40,11-8 188,-16 10-87,1 0-51,-10 5 43,13-9-81,-13 9 36,10-8-81,-10 8 32,0 0-62,9-4 45,-9 4-61,0 0 50,0 0-62,-6 12 57,6-12-57,-6 17 20,6-17 28,-2 14-61,2-14 52,-2 12-53,2-12 58,2 12-58,-2-12 59,4 8-56,-4-8 58,11 7-49,-11-7 54,17 3-51,-5-6 45,0-1-54,19-6 37,-16 3 15,-1 1-48,0 1 51,-4-1-40,-1 3 4,1 0-3,-10 3 41,14-7-48,-14 7 32,12-5-56,-12 5 54,0 0-56,11 5 62,-11-5-56,7 8 56,-7-8-50,6 9 49,-6-9-54,10 12 55,-5-5-51,-5-7 54,15 10-67,-6-3 38,1-4-76,1 0 9,3-1-120,0 0 1,2-1-82,-1-2-81,21-3-878,-14-1 235</inkml:trace>
  <inkml:trace contextRef="#ctx0" brushRef="#br0" timeOffset="34262.71">24735 5158 307,'13'-10'587,"1"0"-86,-5 1-78,2 1-54,0-2-29,-2 3 1,-3-1 17,1 1-54,0 1 35,-7 6-73,12-12-3,-12 12-86,8-8-5,-8 8-69,8-8 3,-8 8-67,0 0 8,9-6-56,-9 6 18,8 10 14,-8-10-40,3 20 45,-3-3-45,0 1 43,-1 3-53,-1 1 19,0 3-23,-2 2 25,-1 2 9,-1 0 0,-1-1 1,2-3-2,0-3 32,-4 16-29,5-22-33,1-2 46,1-1-28,2-13 42,-5 18-15,5-18 56,0 12-28,0-12-3,0 0-54,12 0 3,-4-5-3,2 0 5,-10 5 11,17-8-1,-2 1-8,-15 7-10,14-4 2,-14 4 2,16-3 6,-16 3-5,17 0 1,-17 0-17,22 2-35,-10-1-33,-1 2 3,3-1-92,-1 3 15,1-1-105,-1-3 13,3 3-59,-3-2-80,1-1-80,-1-2-402,0 0-436</inkml:trace>
  <inkml:trace contextRef="#ctx0" brushRef="#br0" timeOffset="35329.57">25402 5141 305,'0'0'440,"9"-7"-108,-9 7-77,7-8-55,-7 8-29,9-9 5,-9 9 14,6-8 2,-6 8-8,8-10 121,-8 10-181,0 0-18,5-9-9,-5 9-1,0 0-5,0 0-5,5-8-13,-5 8-15,0 0-21,0 0-9,0 0-8,0 0 4,0 0-16,0 0 0,0 0-5,6-9 3,-6 9 1,0 0-3,0 0 7,0 0-1,0 0 1,0 0 20,0 0 26,0 0 22,0 0 29,0 0-26,0 0 78,0 0-46,4-7 32,-4 7 15,2-12-131,-2 12 40,2-13-55,-2 13 35,2-17-60,-2 17 51,2-20-53,-1 9 45,1 0-56,-2 11 51,2-20-52,-2 20 49,0-13-53,0 13 44,0-7-34,0-7-30,0 14 51,0 0-54,0 0 56,0 0-45,-13 5 56,8 4-54,-2 3 53,0 3-51,-2 4 53,1-1-46,1 3 58,0 1-64,0 1 60,-6 23-27,8-25-80,0 2-9,0-1 44,2-2-67,-3 1 46,0-4-68,2-2 32,0-1-65,1 1 47,-1-5-42,-1 0 71,3 0-38,2-10 59,-9 13-83,9-13 60,-9 5-77,9-5 69,0 0-21,-17-2 21,17 2 67,-13-12-39,8 4 66,2 0-23,-2-1 141,2 2 12,0-3 19,3 10-4,-5-16-5,5 16-13,-6-17 45,6 17-113,-3-10-20,3 10-6,0 0-7,0 0-4,4-10-4,-4 10 1,0 0 2,14 3-2,-14-3 1,13 1-52,-13-1 60,19 3-47,-19-3 56,38 0-19,-20-3-32,-1-1 62,4 1-5,2-3 5,-2-2-3,2-1 0,5-3 6,-1-1-20,0-4-1,2-2-7,0-3-1,-2-1 4,-5 5 25,-3 1 55,-2 4 25,-3 0-9,-4 3-24,0 0-31,-1 2-22,0 2-26,-9 6-17,9-5 5,-9 5 10,0 0-13,3 14 5,-8 1 3,-2 3-4,-2 3-42,0 3 53,-11 29-25,11-33-17,0 4 60,4-2-60,-2 2 54,1-3-61,2-4 22,-1 1-93,4-3 34,-3-1-74,2-2 62,0-1-47,2-11 87,-2 17-57,2-17 10,0 0-256,0 0 134,0 0 55,0 0 7,0 0 53,1-14 8,-4 4 77,2 1 24,-3-1 93,4 10 24,-6-17 15,6 17 21,-8-16 6,8 16 22,-5-10 9,5 10-55,-4-11 54,4 11-64,0 0 29,-2-13-72,2 13 29,0 0-75,0 0 37,2-11-69,-2 11 45,9-4-43,3 1 81,-1 0-50,9-2 57,-3 1-50,29-4 133,-23 3-69,-3 1-28,0 2 21,-5-2-32,2 1 3,-5 0-24,0 1 4,-1-1-40,-11 3-33,18-4-113,-18 4-69,13-2-180,-13 2-101,0 0-146,0 0-2401</inkml:trace>
  <inkml:trace contextRef="#ctx0" brushRef="#br0" timeOffset="36065.57">21550 6259 488,'0'0'402,"5"-9"-14,-5 9-134,12-11 30,-5 4-77,-7 7 21,13-9-104,3 2 71,-16 7-98,16 0-66,-16 0 50,18 8-67,-9 0 53,-2 6-50,1-1 65,-3 6 9,-2 2 2,-3 1-4,-3 1-3,-3 7-52,-3-1 55,-3-2-60,-22 34 182,16-37-75,2-2-41,0 0 76,4-7-22,1-4 18,2 0 5,0-1 9,3-3-11,6-7-24,-12 7-28,12-7-35,0 0-35,0 0-12,1-14-11,5 5 13,5 1-30,-1 0 11,2 1-26,3-1 13,-2 3-45,3 3 19,0-2-24,-1 4 30,2 4-47,-1-2-78,2 4 12,-2 2-110,0 1-7,-3 2-77,13 5-310,-16-6 330,1-2-30,-3-1 23,0-2 28,-8-5-47,12 7-308,-12-7-147</inkml:trace>
  <inkml:trace contextRef="#ctx0" brushRef="#br0" timeOffset="36411.57">21803 6327 390,'-5'-31'366,"-2"1"-47,0 3-24,-5 1 38,2 2-106,-5 3 10,1 4-94,-3 1 12,0 4-72,-26-2 127,22 12-103,-2 3-68,-2 4 5,-4 7 43,-3 8-53,0 4 73,1 7-53,-4 13 62,3 2-64,3 5 43,4 0-65,4 3 47,4 0-58,6-8-4,6 3 51,4-5-5,3-1-11,3 0-16,8-4-1,2-3-4,7-4 47,6-1-59,5-6 50,5-4-62,5-6 50,3-1-57,4-9 0,5-4 11,2-6-6,76-24 18,-70 8 31,-3-7-8,-4-5-24,-4-7 30,-7-6-80,-4-7 2,-4-4-58,-6-2 65,-9 1-7,-9 12 120,-5 2-38,-8 6 19,-6-1-13,-6 4-15,-31-21 21,14 33-47,-3 5-3,2 5-4,3 3-4,3 5-43,3 3-62,2 2-3,1 5-106,1 4-14,1 4-117,6 3-6,4 4-76,6-3-467,4 2-444</inkml:trace>
  <inkml:trace contextRef="#ctx0" brushRef="#br0" timeOffset="36930.57">23096 6406 204,'0'0'764,"-4"-12"389,4 12-723,0 0-151,0 0-9,-1-12-114,1 12 22,0 0-100,0 0 33,0 0-76,0 0 44,0 0-64,0 0 35,5 13-46,-4-2 47,3 3-61,3 20 43,-4-14 8,1 2-58,1-1 52,-2 1-54,-1-2 49,1-1-52,-2-2 55,2-2-59,-2 0 5,0-2 6,1-1 9,-2-12 4,0 20-4,0-20 14,0 16 37,0-16 44,0 0-9,-2 13-15,2-13-8,0 0-5,-9-7-11,9 7-1,-5-18 34,3 0-67,2 0 62,-3 0 0,6 1 33,-2-2-11,3 1-19,7-19 10,0 16-58,1 4-16,2 2 1,3 3-9,-2 0-15,3 5-1,-1 3-8,-1 3 36,2 2-45,-1 3 29,-1 2-57,1 3 51,-3 2-53,-4 2 64,4 14-44,-11-13 9,-4 1-2,-4-1 14,-2 2 8,-3 1-1,-3-1 5,-1-2-1,0-2-3,-2 0-25,3-3-47,-1-2-104,1-1-88,2-4-144,11-2-91,-24-7-1915</inkml:trace>
  <inkml:trace contextRef="#ctx0" brushRef="#br0" timeOffset="37116.58">23527 6545 620,'10'1'950,"-10"-1"-230,15 3-155,-15-3-85,12 2-42,-12-2 2,0 0-18,14 1-27,-14-1-44,0 0 173,11 1-347,-11-1-86,0 0-100,0 0-109,0 0-90,12 1-131,-12-1-77,0 0-166,12-1-186,-12 1-406,13-4-784</inkml:trace>
  <inkml:trace contextRef="#ctx0" brushRef="#br0" timeOffset="37428.57">23938 6408 962,'0'0'543,"8"-7"-179,-8 7-25,0 0-129,7-5-12,-7 5-90,0 0 47,6 7-42,-6-7 75,2 19-52,-2-4 34,1 2-79,-1 3 29,2 0-76,-2 1 43,0 5-62,1-2-5,-1-2 2,0-2-6,-1 1-2,1-1-3,-2-3 1,2 0-2,-1 0-2,1-5 3,-1 0-1,1-12 21,-1 22 15,1-22 84,0 21 207,0-21-174,0 0-8,0 0-64,0 0-41,6-7-75,0-2 32,1-3 1,0 2 13,1-3 1,2 1-4,-2 0-4,1 0-8,1 3-3,-1 1-7,8-8-100,-7 9 30,-1 3-96,1 1 8,3-2-115,0 4-21,1 0-125,0 2-93,4-1-435,0 1-533</inkml:trace>
  <inkml:trace contextRef="#ctx0" brushRef="#br0" timeOffset="37907.57">25212 6367 193,'14'-9'977,"-4"4"-286,0 0-143,0 0-143,-10 5-91,21-9 134,-21 9-285,10-3-66,-10 3 14,9 5-73,-7 5 53,-1 2-71,0 4 44,-1 4-53,-1 2 44,0 2-57,-3 2 59,0-4-69,1 1-1,1-2 2,-6 14-2,6-19 10,-1-2-1,-2 0-6,3-1 0,-1-4 7,0-1-3,3-8 29,-5 14 14,5-14 2,-6 6-16,6-6-20,-9-5 61,9 5-68,-6-17 52,4-15-25,4 9-98,1-7 44,6-2-53,0-6 66,4 0-40,1 3 57,-1 2-49,1 7 6,-1 1-2,3 2 8,0 2 3,2 4 7,-3 1 0,1 3 6,-3 4 0,-1 1-4,-1 5 3,-11 3 55,17-1-59,-9 5 59,-8-4-58,7 16 68,-5-3-49,-5 4 72,-1-1-54,-2 4 58,-2 2-43,-1-1 64,1 0-74,-9 19 64,11-23-27,-1-1-55,3-3 52,-1 1-58,1-4 56,2 0-54,2-10 66,-1 22-26,1-22 19,4 16 19,4-8-7,1 0-17,0-2-34,4 1-109,12 1-565,-25-8-587,20 4-857</inkml:trace>
  <inkml:trace contextRef="#ctx0" brushRef="#br0" timeOffset="38585.57">21319 7602 557,'2'-13'550,"-2"13"-138,13-7-92,-4 3-80,-9 4-61,33-5 40,-33 5-153,22 1-16,-12 2-6,1 1-13,-11-4-7,16 8-3,-8-2 3,-2 1 8,-6-7 13,5 16 3,-5-16 1,-1 21 10,-3-10 54,-1 3-63,-8 11 69,5-11-49,3-2-63,-2 1 48,1 0-61,3-2 52,1 0-57,1-1 54,2 2-56,3 1 53,3 0-54,1 0 60,4 2-62,1-1 53,1 1-55,0-1 55,0-1-55,-1 0 57,-1 3-40,-3-3 66,-1-1-39,-3 1 81,0-1-30,-5 3 75,-3-2-52,-4 0-6,-3 4-4,-4-2-14,-2-1-12,-4 3-10,-18 5 32,17-11-58,5-3-31,-1-2-58,3 0-51,0-4-87,2-2-69,2-1-96,0-5-35,4-2-5,2-6-50,1-8-287,2-4-247</inkml:trace>
  <inkml:trace contextRef="#ctx0" brushRef="#br0" timeOffset="38912.57">21405 7548 358,'3'-24'486,"-2"4"-31,-1 2-113,-2 2-71,-3 3-115,-2 2 38,-1 4-98,-2 3 41,10 4-46,-28 6 92,9 3-45,-7 8 9,-4 11 15,0 5 3,-7 9 21,0 6-26,3 5-14,1 2-19,6 0-17,4 0-12,4-1-13,8-8-15,4 38 18,14-44-26,5-2-32,7-3 21,4-3-42,8-3 3,6-5-6,5-4-30,4-5 14,5-6-49,3-6 30,1-3-18,-1-5 35,10-10 7,-2-4 6,49-39 19,-60 18-21,-7-7-7,-5-6-7,-6-3-13,-7-1-18,-7-1 50,-9 12 31,-6 1 73,-8 3-10,-5 1 19,-5 4-22,-5 6-19,-3 4-17,-3 4-14,-24-9 10,28 23-39,1 4-24,1 3-58,5 2-65,-1 4-58,5 3-27,2 4-36,4 0-42,8 2-75,2 3-46,6 1-149,8 2-246,7 1-341</inkml:trace>
  <inkml:trace contextRef="#ctx0" brushRef="#br0" timeOffset="39400.57">22733 7624 492,'32'-8'615,"-8"3"-120,-2 0-77,-4 1-66,-2-2-59,-1 4-38,-4-1-46,-11 3-44,21-1-35,-21 1-10,13 6-4,-7 6 34,-4 3-5,-2 5 18,-4 41 79,-3-18-140,0 0-20,1 0-12,1 0-13,0-8-38,2-1 20,-2-1-41,3-2 33,-1-3-31,0-4 27,2-3-32,-1-1 29,0-4-33,2-2 36,-2 10 0,2-24-14,-3 17 26,3-17-28,-2 9 22,2-9-93,0 0-34,-7-10-17,2-1 19,0-3 14,-1-5 64,-2-1-47,-2 1 69,1 1-51,-4 1 67,-13-12-30,11 19-18,1 4 58,-2 3-45,0 3 54,-2 2-38,0 3 47,-1 2-56,0 2-6,4 2 7,-1 1 2,6 0 4,2-1-1,2 3-4,1-1 3,4 9 5,3-10-5,6-1 1,1-1 0,2-4-3,5 1-23,3-2-11,0-4-5,3-1 2,6-3 3,2-2 13,2-3 11,-1 1 44,0 0-12,-7 0 14,-3 1 21,-4 2-15,-1 0-5,-2 3-3,-3-1 11,-11 2 5,21 0-4,-21 0-13,18 6-2,-18-6-4,14 10-37,-8-5 35,2 0-37,-1 3 39,1-3-37,9 7-10,-8-7-56,1 0-71,3 2-101,-3-2-146,3-3-117,1 0-549,-3-2-679</inkml:trace>
  <inkml:trace contextRef="#ctx0" brushRef="#br0" timeOffset="40579.11">28254 4946 106,'-16'-21'838,"13"12"-558,1-2-34,-2 2-62,4 9-8,0-18-66,4 7-1,-1 4-49,4 0 17,2 0-47,-2 2 23,4 2-39,0 1 18,-11 2-39,19 5 24,-9 4-28,-3 6 33,-1 4-9,-4 8 32,-4 7-10,-5 12 32,-9 12-21,-3 3-3,-3 4-1,-2-1 9,0-1 19,6-4-30,-2-3 29,5-10-11,1-1 13,-7 35 15,17-48-48,0-2-6,1-5-1,3-4 5,3 0-1,3-3 6,3-1 7,2-7-3,1 0-4,4-4-7,-1-2-1,3-2-8,-5-2 7,3 0-18,9 0 5,-25 0-30,19 3-47,-9 2 26,-5 3-8,2 8 30,-4 6 0,-3 7 34,-2 14-24,-6 10 55,-3 13-13,-3 4-5,1 5-5,-4 0-8,3-2-1,-1 1-39,3-2 72,4-1-47,1-3 60,3-3-50,2-9 91,2-5-48,0-1 82,2 0-57,0-5 67,3 1-73,0-5 52,0-7-65,0-1 32,-2-1-55,5 24 23,-5-32-39,-3-1-14,2-4 2,0-1-7,-2-1 4,-2-2-5,0 0-2,-3-1-7,-2-3-58,1 0-75,-3-4-54,0 0-173,-2-5-89,11-2-224,-32-9-1808</inkml:trace>
  <inkml:trace contextRef="#ctx0" brushRef="#br0" timeOffset="41324.11">30241 4740 668,'0'-13'615,"0"13"-163,2-17-80,-2 17-118,1-14-86,-1 14-94,0 0-12,1-10-37,-1 10 3,0 0-7,0 0-8,-2 13 13,2-13-17,-3 22 13,1-7 2,-1 2 10,-1 5-4,0-1-1,-1 2-12,0-1 1,1-1 2,0-3-3,-1 15 17,3-21-10,-1 0-1,2-2 40,-2 0 24,3-10 35,-4 16 14,4-16 21,-4 9-37,4-9-39,0 0-61,0 0-22,-6-9-82,4-3 28,0 0-5,-5-21-17,3 13 56,-1 3 6,-3 0 13,3 1-12,-3 4 11,-1-1-15,-1 3 13,-1 5-15,-2 1 20,-1 3-14,-4 4 17,1 2-15,-6 3 17,3 2-15,1 2 15,1 1-11,1-2 15,2 1-18,2 0 15,3 0-12,1 0 24,3-3 2,2 1 34,0 0 27,4-10 20,2 19-19,5-11-3,2 0-14,5-1-5,23 6 14,-14-6-84,0-3-40,1 0-68,2-1-55,-1 0-78,1-2-71,-1 2-127,-3-6-395,1 3-390</inkml:trace>
  <inkml:trace contextRef="#ctx0" brushRef="#br0" timeOffset="41609.11">30576 4939 28,'14'0'781,"-14"0"-208,0 0-95,14 1-100,-14-1-73,0 0-74,0 0-30,14-1-55,-14 1-16,0 0-37,0 0-3,0 0-26,13 3-24,-13-3 39,0 0-49,0 0-9,10 3 1,-10-3 1,0 0 1,0 0-9,10 4 16,-10-4-11,9 3 13,-9-3-6,0 0 30,20 2-17,-20-2 19,15-2-28,-15 2 16,18-5-23,-18 5 42,13-5-20,-13 5 32,11-4-17,-11 4-18,8-6-14,-8 6-16,0 0-59,0 0-70,-3-10-47,3 10-87,-20 0-90,7 3-166,-26 5-1929</inkml:trace>
  <inkml:trace contextRef="#ctx0" brushRef="#br0" timeOffset="42650.39">30328 5728 529,'0'0'599,"8"-10"-91,-8 10-112,7-9-65,-7 9-101,0 0-40,8-8-55,-8 8 54,0 0-113,0 0-32,9 5 6,-9-5-28,0 0 13,2 16-18,-2-16 9,0 19-23,0-7 0,-2 5 14,1 0 16,-2 4-21,2 3 2,-3 1 0,2 2-2,-2 5-53,-1-2 66,2 2-5,-2-3-5,1-3-4,0-3 4,1-1-11,-1-4 2,1-3 0,-2 2 3,3-6 19,0 0 30,0-1 43,2-10 48,-5 23 200,5-23-217,0 0-4,0 0-72,0 0 32,-11-9-65,9 1 28,0-4-72,1-4 44,0-1-58,1 1 69,-2 1-36,2-2 50,-2 5-58,1 1 44,0-10-16,1 21-49,-3-15 42,3 15-51,-4-15 56,4 15-59,-9-14 49,1 9-54,-2 0 60,0 3-57,10 2 54,-24 0-51,12 2 62,0-2-61,0 4 57,2 1-54,-3 0 56,4 1-51,-1-1 47,1 2-49,1-3 52,8-4-53,-11 11 55,11-11-51,-9 11 59,9-11-55,-3 8 56,3-8-47,5 12 50,-5-12-76,25 19-168,-13-13 14,3-2-79,1 0-139,-1 0-67,3-2-427,0 0-481</inkml:trace>
  <inkml:trace contextRef="#ctx0" brushRef="#br0" timeOffset="42843.38">30510 6046 837,'0'0'727,"11"-1"-185,-11 1-48,0 0-130,14-1 30,-14 1-42,0 0 31,12-1 2,-12 1 8,0 0 13,0 0-27,12-2-7,-12 2-69,0 0-42,0 0-73,0 0-8,0 0-68,12-2-11,-12 2-89,0 0-80,0 0-84,0 0-88,0 0-552,0 0 258,0 0-110,14 2-65,-14-2-570,0 0-887</inkml:trace>
  <inkml:trace contextRef="#ctx0" brushRef="#br0" timeOffset="43129.39">30982 5903 170,'13'-12'990,"-1"2"-147,-1 0-132,0 2-131,-4 1-113,2 1-93,-3-1-85,1 2-73,-7 5-54,10-9-44,-10 9-32,0 0-17,0 0-13,12 5-8,-18 17-10,3-7-9,-6 5-20,-2 6 20,1 2-28,-2-2 29,1 0-39,3-4 28,0-2-38,1-1 34,1-2-32,2-1 23,1-2-42,2-2 50,1 1-27,14 11 41,3-14-3,3-3-31,5 0 15,3-2-81,0-2-16,0-1-151,1-1-18,-3 1-90,-6-2-138,-1 3-170,-6-3-341,-13 0-595</inkml:trace>
  <inkml:trace contextRef="#ctx0" brushRef="#br0" timeOffset="43777.39">29887 7074 335,'0'0'624,"0"0"-148,7-12 32,-7 12-85,0 0 1,5-11-85,-5 11 6,0 0-121,4-9 8,-4 9-117,0 0 15,0 0-79,0 0 44,0 0-72,9 12 35,-8-2-43,3 5 45,-3 5-55,0 4 50,1 2-61,-1 31 37,0-29 10,-1-2-57,1-3-2,1 2 5,-2-5 15,1-3-7,-1-2-5,0-3 6,0 2 0,-1-4 5,1-10 10,-2 19 11,2-19 24,-2 10-5,2-10-64,-10-5 21,6-5-41,0 0 58,0-4-40,0 0 85,2 0-48,-2 1 46,3 0-61,-2 1 48,-1 0-61,2 3 50,-1 0-64,3 9 53,-5-15-58,5 15 51,-12-11-53,2 7 64,-1 2-63,-6 4 59,1 0-55,-9 3 65,0 2-37,-3 1 61,0 0-37,2 1 42,3 0-48,3-2-5,3-1-4,2 1 6,-10 3-15,16-5-1,9-5 0,-11 9 7,11-9 0,0 0-40,4 15-75,5-11-35,2 2-148,4-3-51,6 0-139,-2 0-133,3-1-273,1-2-452</inkml:trace>
  <inkml:trace contextRef="#ctx0" brushRef="#br0" timeOffset="44760.96">30069 7321 35,'0'0'795,"13"-1"-205,-13 1-127,0 0-92,15-1-89,-15 1-63,0 0-29,0 0-11,17 0-2,-17 0-16,0 0-73,10 2 53,-10-2-67,0 0 38,11 6-71,-11-6 80,14 4-37,-14-4-54,14 2 45,-14-2-39,16 0 55,-16 0-64,23-4 38,-12 2-65,3-5 47,-1 0-66,1-3 20,-1-2-97,-1-1 37,-2 0-49,2-14 53,-6 16 88,-4 2-30,2-2 67,-4 11-51,-2-15 26,2 15-28,-7-11 56,-1 5-52,8 6 62,-20-1-51,7 4 48,-2 1-47,-1 2 42,-3 5-57,3-2 37,-1 5-43,3 0 27,0 1-42,1 0 41,4 2-70,0-3 17,4 1-95,1 1 30,3-3-80,2-1 20,2 1-81,1-4 33,3 3-82,3-4 85,11 1-315,-7-6 269,-14-3 54,27-3 31,-12-2 35,2-2 22,1-2 44,0-2 82,1 1 71,-4-1 72,-1 3 41,-1 0 32,-3 2-47,2-1 52,-5 1-71,10-2 166,-17 8-189,11-7-83,-11 7 35,9-5-85,-9 5 44,12-5-71,-12 5 52,0 0-65,13-4 57,-13 4-59,0 0 51,17 0-57,-17 0 67,13 3-62,-13-3 54,19 0-60,-6-2 36,1 1-73,3-2 42,1-1-57,0 3 61,0-1-50,-2 0 58,0 0-54,-4 0 63,2 2-56,-14 0 55,26 0-53,-13 1 64,11 5-41,-10-4-11,0 4 62,-1 0-56,0 2 65,-1-1-62,1 0 66,1 0-73,-1 1 40,2-4-89,1 2 19,0-1-86,3-3 30,2 1-11,1-1 24,23 1-25,-23-2 130,1 1 62,0-1 60,-3 2 51,1-2-7,-2 0 94,-2 0-20,-2-1 34,-2 2 28,-13-2 6,23 1 49,-23-1-11,19 1 0,-19-1-36,16-1 10,-16 1-28,0 0 4,19 1-27,-19-1-59,0 0-210,14-1 0,-14 1 0,0 0 0,0 0 0,16 0 0,-16 0 0,0 0 0,0 0 0,0 0 0,7 0 0,-7 0 0,13 0 0,-13 0 0,0 0 0,0 0 0,0 0 0,0 0 0,0 0 0,0 0 0,0 0 0,0 0 0,0 0 0,0 0 0,11-3 0,-11 3 0,0 0 0,0 0 0,0 0 0,0 0 0,0 0 0,0 0 0,0 0 0,0 0 0,0 0 0,0 0 0,0 0 0,0 0 0,0 0 0,0 0 0,0 0 0,0 0 0,0 0 0,0 0 0,0 0 0,0 0 0,0 0 0,0 0 0,0 0 0,0 0 0,0 0 0,0 0 0,0 0 0,0 0 0,0 0 0,0 0 0,0 0 0,0 0 0,0 0 0,0 0 0,0 0 0,0 0 0,0 0 0,0 0 0,0 0 0,0 0 0,0 0 0,0 0 0,0 0 0,0 0 0,0 0-106,0 0-330,0 0-64,0 0-178,0 0-137,0 0-971,0 0-1483</inkml:trace>
  <inkml:trace contextRef="#ctx0" brushRef="#br0" timeOffset="46606.05">22355 9161 197,'0'0'520,"5"-9"-84,-5 9-51,1-5 305,3-6-385,-4 11-21,0 0-23,1-10-26,-1 10-29,0 0-35,0 0-28,0-12-35,0 12-27,0 0-20,0 0-20,0 0-4,0 0-9,0 0-14,-2 10-3,0 2 8,0 5 0,-2 4-5,-1 6 47,0 2-60,0 2 46,-2 2-71,1 0 18,-2 0-75,2 0 21,0-3-72,-1 0 33,1-7-89,1 2 12,2-4-111,1-4 29,0 0-32,2-3-22,3-3-130,2-4-194,3-1-147</inkml:trace>
  <inkml:trace contextRef="#ctx0" brushRef="#br0" timeOffset="46791.06">22824 9135 632,'13'-14'505,"-3"4"-130,-1 4-82,2-2 128,-11 8-276,8 6 8,-8-6 21,-5 23-4,0-4-21,-4 10 29,-3 3-82,-2 6 37,0 5-75,-1-1 39,1 0-73,0-2 44,1 1-78,2-4 13,3-5-92,0-2 9,0 0-124,0-4-50,1-2-36,1-2-33,-2-4-119,-2-1-182,1-3-133</inkml:trace>
  <inkml:trace contextRef="#ctx0" brushRef="#br0" timeOffset="47008.05">22182 9570 923,'-12'-6'351,"4"-2"-27,0 3-120,0 1 12,8 4-100,-12-9 30,12 9-95,0 0 67,-10-3-16,10 3 86,0 0-58,-4 14 29,4-14-69,1 17 48,4 10 43,-1-13-135,1 1 45,0 0-73,1 1 50,1-1-60,1 2 47,-2-1-56,3-2-6,-1 2-35,-2-4-28,2 2-35,2-2-36,-1 0-44,1-2-37,4-1-35,0-3-66,3 1-430,-1-6-263</inkml:trace>
  <inkml:trace contextRef="#ctx0" brushRef="#br0" timeOffset="47174.05">22673 9675 592,'10'-4'534,"-10"4"-22,0 0-100,13 1 3,-13-1-92,-9 13 21,-1-4-98,-4 6-40,-7 2-42,-2 0-34,-3 6-28,-2 0-77,-1 5-101,1-1-132,3 2-151,-2 1-178,3-1-352,4-7-446</inkml:trace>
  <inkml:trace contextRef="#ctx0" brushRef="#br0" timeOffset="49176.05">20925 10593 554,'6'-15'524,"-6"15"-82,4-11-59,-4 11-4,4-13-120,-1 3 202,-3 10-297,0 0 23,2-12-83,-2 12-21,0 0-22,4-10-20,-4 10-12,0 0-8,0 0-5,0 0 3,5 15 5,-4-1-1,1 3-6,-2 8 9,2 30 14,-2-21-26,0-1-4,-1 1-3,0-2-1,-1-3 4,0-4-7,-1-1 0,2-3 50,-2-4-60,1 0 52,1-3-51,-3-2 11,4-12 27,-7 20-8,-4-14 10,11-6-27,-13-5-1,7-3-2,-3-6 3,2-5-20,2-4-21,3-3-28,0-3 23,4-3 6,1 0 8,4 1 4,1 2 3,3 3 2,2 2 21,2 3-25,2 2-2,1 6 4,0 3 2,2 2 2,-1 5 6,-1 2 0,1 2 0,-3 6 1,3 3-13,-4 2 23,-3 2-13,-3 4 15,-3 1 0,-5-1 35,-6 25 23,-3-19-31,-3-1-5,-6 0 3,-1 0-9,-1-2 1,-4-3-7,5-5-29,-1-4-44,4-1-24,-1-4-128,16-4-87,-22-2-64,13 0-114,2-6-309</inkml:trace>
  <inkml:trace contextRef="#ctx0" brushRef="#br0" timeOffset="49632.05">21527 10628 421,'11'-2'411,"-11"2"-89,14 2-71,-14-2-45,15 17 170,-11-7-188,-1 3-22,0 2-31,-2 1-25,-1 2-7,0 0-5,0 2-7,-1 1 48,-1 1-74,0 1 48,-1-2-72,-2 1 49,1-6-59,2 1 56,-3 12 18,2-18-68,1-1 78,2-10-35,-4 15-1,4-15-15,0 0-11,-6 7-28,6-7-39,0-12-58,3 2-20,1-7-42,2-6-31,5-4-23,3-10-9,18-32-85,-14 37 214,-2 7 49,1 1 17,-5 6-2,0 4 0,-1 5 4,-3 1-2,-8 8 14,13-5 15,-13 5 13,11 5 34,-11-5-28,6 16 6,-4-8-9,-1 5 0,1-1-14,-1 3-5,2 0-3,-2 2-1,0-1-10,0-2 0,1-1 0,0 0 1,2-4 4,0 2 10,0-3 10,-4-8 13,10 10 3,-10-10-2,24-5 20,-14-3-43,4-6-1,-2 0-22,1-5 13,0-4-17,-2-1 23,0 0-14,-3 4 2,0 1-6,-2-1-10,1 6-43,-2 1-56,-1 2-74,-1-1-66,3-2-335,-6 14 224,0 0-314,2-12-175</inkml:trace>
  <inkml:trace contextRef="#ctx0" brushRef="#br0" timeOffset="49999.06">22184 10503 171,'14'0'454,"-14"0"-106,12 8-38,-6 0-66,0 5-25,3 19 140,-5-11-211,-1 4-5,0 0-17,0 1-9,-3 2-7,0 4-7,-2 1-16,1 0-14,-2-1-8,0-5-13,0-1-10,1-4-6,-1-2-9,1-2 0,-1 10 81,2-16-23,1-12 3,-3 15-18,3-15-20,0 0-28,0 0-50,0 0-22,9-12-37,-6-3-13,2-7 4,0-1 4,-1-3-10,-1-5 23,1-3 5,3-33 55,-3 36 78,-2 5 46,2-2 73,-3 5-46,2 0-2,1 2 3,-3 3 9,1 1-4,2 0-14,-1 3-32,1-1-19,3 1-7,2 1-16,3-3-13,2 2-8,3-1-9,0 2-11,3 0 1,0 2-5,2 0-18,-1 1-41,-1 3-3,-1 3-119,-3-1-21,1 1-136,0 2-42,-2 2-87,-15 0-425,23 0-447</inkml:trace>
  <inkml:trace contextRef="#ctx0" brushRef="#br0" timeOffset="50185.06">22287 10710 501,'-8'11'575,"3"-4"-125,5-7-59,-5 14-22,5-14-16,4 7-1,-4-7-28,10 5 12,-10-5-78,37-5 153,-16 0-278,3 0-30,2-2-21,2 0-9,0-1-40,1-1-64,-3 2-48,-2 2-137,-4-2-136,-1 3-133,-6 0-637,-13 4-736</inkml:trace>
  <inkml:trace contextRef="#ctx0" brushRef="#br0" timeOffset="51039.05">30783 8358 297,'5'-11'531,"-5"11"-119,0 0-99,7-11-79,-7 11-50,0 0-38,0 0 73,10 4-154,-10-4-11,2 12 8,0 0 18,-2 2 15,-2 5 29,1 4 8,-1 0-24,-1 4-10,-1-2-23,0 6-2,1 0-24,-3-2 5,3 3-22,-1-6 7,0-1-18,-1 1 9,0-1-11,1-3-6,0 1-37,-1-1-47,1-6-38,1 1-60,1-2-41,-1-2-21,2-3 27,1-10 3,1 16-47,-1-16 16,16 5-553,-8-10 311</inkml:trace>
  <inkml:trace contextRef="#ctx0" brushRef="#br0" timeOffset="51235.05">31023 8528 444,'9'-14'514,"0"2"-103,-1 3-97,-2 1-68,-6 8-42,9-4-3,-9 4-26,9 7-5,-9-7 1,3 22-9,-2-6-40,-2 3-8,-1 6-36,0-1 1,-2 3-30,2 4 3,-1-2-19,0 0 7,0 0-21,-3 2-6,3-7-70,-3 2-42,0-2-36,0-2-48,-1 0-26,0-4-21,-3-1-20,-2-2-17,2-4-32,-16 5-982</inkml:trace>
  <inkml:trace contextRef="#ctx0" brushRef="#br0" timeOffset="51529.05">30622 8790 354,'-10'-8'512,"4"3"-118,6 5-104,-9-7-58,9 7-48,0 0-35,0 0 0,0 0-39,6 12 11,0-5-46,4 3 11,0 2-33,2 3 9,18 16 16,-12-12-60,1-1-12,0 2-38,3-2-46,1-3-40,0-1-38,4 1-38,2-4-19,2-3 13,1 0-4,-4-4 40,2-4 15,0 0 51,2-5 26,29-16 63,-34 8 64,-2-2 78,-6 2 37,-2 0 76,-2 1-35,-6 1 6,-2 3-43,-7 8-10,2-13-33,-2 13 4,-12-7-13,-2 7-6,-3 5-37,-7 2-1,-4 2-30,-8 5-34,0 5-94,-5 3-96,-4 7-91,2 2-110,-6 1-378,0 2-268</inkml:trace>
  <inkml:trace contextRef="#ctx0" brushRef="#br0" timeOffset="51961.06">29724 10001 112,'0'0'565,"0"0"-112,8-4-88,-8 4-88,0 0-54,10-5-52,-10 5-39,0 0 16,13 5-77,-8 3 27,2 1-62,-2 3 52,0 2-8,1 3-9,-3 5 3,0 2-1,0-1-14,0 2 6,0 0-7,-2-2-4,0 17 40,-1-23-110,0 2 51,0-6-56,-1 0 59,1 0-52,-1-3 80,1-10-38,-3 16 68,3-16-61,-5 9 44,5-9-70,0 0 53,-7-6-63,7 6 48,-2-42-59,6 19-62,3-6 46,3-1-56,4-7 64,4 2-44,1 3 65,3 3-55,-1 3 65,1 4-49,0 5 54,1 3-51,0 4 51,0 3-55,-4 5 60,22 7-14,-22 1-45,0 6 66,-5 0-14,-1 2 0,-5 1-1,-4 0 3,-4 1 21,-4 0 6,-2-1 5,-5 2-5,0-1-4,-6-2-5,2 1-6,-4-4-4,-1 0-5,1-3-20,-1 0-46,3-3-65,1-2-68,3-3-87,0-1-111,13 1-95,-15-9-270,15 9-251</inkml:trace>
  <inkml:trace contextRef="#ctx0" brushRef="#br0" timeOffset="52406.05">30407 9977 58,'15'-1'525,"6"7"248,-12 4-471,-1 2 13,-2 2-51,-2 3-47,-1 5-40,-2 3-35,-1 1-30,-3 1-14,1 3-11,-2 2 2,-1-7 3,1 2-6,0-4-14,0-1-3,2-5 2,-1 0-51,1-2 67,-1-3-46,-1-1 74,4-11-42,-5 17 53,5-17-81,0 0 39,-5 9-66,5-9 48,0 0-69,-4-14 44,4 2-69,0-5 45,3-27-111,2 11-6,2 0 75,1 2-49,1 1 77,0 1-20,3 2 89,-5 6-57,0 2 42,0 3-67,0 3 46,-1 3-57,2 2 41,-8 8-37,14-4 43,-1 8-21,-13-4-33,10 15 58,-4-1-57,-2-2 58,0 3-59,0-2 56,-2 1-5,2 0-3,0-2-6,0-1 2,-2-2 2,1 1-56,-3-10 70,5 14-36,-5-14 69,6 7-64,-6-7 51,11-2-60,-3-5 50,0-1-56,3-4 45,0-3-50,0-4 56,0 1-83,1-7 39,-1 2-79,-1 2 31,-1 2-71,0 0 41,5-10-208,-9 19 47,-1-2-79,1 6-26,0-2 17,-5 8-26,10-9-299,-10 9-168</inkml:trace>
  <inkml:trace contextRef="#ctx0" brushRef="#br0" timeOffset="52753.05">30944 9883 331,'0'0'419,"14"-5"-56,-14 5-56,12-4-61,-12 4-58,0 0-42,14-3-22,-14 3-12,7 5 13,-7-5-2,6 17-22,-4-6 80,-2 4-32,0 2-25,0 3-19,-1 4-20,-2 1-4,1 1-9,-1-1-11,1 1-11,-1-2-6,2-3-8,-2-1-5,2-3-5,-4 12 18,4-17-23,-1-1 17,2-11 33,-1 18 35,1-18 22,-3 12 3,3-12-92,0 0 46,0 0-24,0 0-18,0-13-16,0 13-30,3-28-11,-2 9-82,7-32-55,-3 20 129,0-1-48,-1 3 77,2 0 10,-2 4 14,2 3 3,-2-2 19,1 3 20,1 3-3,-2 1-11,1 0-10,2 2-16,1-3-9,2 2-2,4 1-14,2 0 3,3 1-2,1 1-17,4 1-39,-2 3-50,0-1-59,-2 3-45,2 1-87,-3 4-36,-2 0-96,-2 4-101,-3 0-272,-12-2-319</inkml:trace>
  <inkml:trace contextRef="#ctx0" brushRef="#br0" timeOffset="52896.05">31050 9994 152,'-16'11'853,"5"-2"-126,2-3-122,-5 5 361,14-11-598,-7 9-116,7-9-7,0 0-84,7 7-1,7-6-80,4-2-51,9-1-187,4 2-158,7-1-251,3-3-546,5 1-730</inkml:trace>
  <inkml:trace contextRef="#ctx0" brushRef="#br0" timeOffset="55674.59">21013 11411 379,'0'0'712,"0"0"-476,0 0-50,0 0-32,0 0-13,0 0 13,0 0 3,0 0 18,1-12-15,-1 12-5,0 0-13,0 0-6,0-13 2,0 13 1,0 0 7,2-13 5,-2 13-18,0 0-16,1-13-9,-1 13-15,0 0-15,3-13-18,-3 13-13,0 0-17,0 0-16,0 0 0,0 0-5,0 0 2,0 0 10,3 10-34,-3 20 27,-1-6 6,-1 2-10,0 8-2,-2-1 0,1 9 1,-3-1-4,0 0-9,0 2-12,-3-3-8,1 0-4,-1 1 5,-1-4 8,1-5 0,0-1 6,-9 27-7,8-30-12,2-3 28,-1-3-21,2-1 22,-1-1-36,1-4 36,1-1-31,0-1 2,-1-2 1,4-2 3,-3 1 4,2-2 6,0-1 4,4-8 6,-9 19 21,9-19 6,-6 9 2,6-9 7,-5 8-1,5-8 1,0 0-11,-4 8-7,4-8-26,0 0 19,0 0-39,-4 9 13,4-9-10,0 0-5,0 0 2,10 7-24,-10-7 38,15 2-3,-4 1 5,2-3 2,5 2 25,1 0-52,2 0 21,4-1-14,3 1 18,0 1-11,3-1 15,4 1-5,0-1 2,3 1-5,38 4-25,-35-3 24,5 1-3,1-3-7,3 3 3,0-3 5,4 1 6,3 0 1,5-1 4,2 0-1,12 1 2,-2-2-1,4 2-5,-1-2-9,2 1-1,77 3-33,-77-3 30,0 2-14,1-3 4,-2 4-13,2-2 19,2 0 12,-1 1-11,-1-2 2,2 1-1,-2 1-2,1-1 7,-1 2 4,-1-3 2,1 2 1,79 0 5,-77-1 11,0-2 4,0-1 8,2 3 10,0-2 5,-1 0-5,1 1 6,0-1-4,0-1-2,2 1-4,-1 0-4,1 1 2,4-1-3,0 1-2,1 0-7,1-2 1,-3 3 1,2-1 3,-1 1-2,2-1 1,1 3 0,1-3-3,5 3 7,-3 0 8,1-2-2,-1 3 8,3-3-2,1 2 9,1-2 51,106 8-4,-102-8-76,-1 1 52,1 2-59,-1-2 6,1 2 59,3-1-58,-3 1 47,2 0-57,-2 0 60,1-1-67,-1 2 56,1-2-59,-1 2 56,-2-2-60,107 10 19,-107-10 32,1 1-58,-6 0 59,4-1-59,-2 0 60,-3 0-61,1 2 53,0-2-57,-2-1 62,-2 3-59,-2-2 57,-3 0-57,-3 1 57,-1 0-54,75 4 28,-83-5 33,-1-1-16,-3 1 1,0-1-2,-12 0-2,0-1-5,-3 1-1,-3-2 1,3 3-1,-4-3 1,-5 2 3,0-2 13,-8 0-67,-2 0 66,-1-2 11,-3 3 9,-4-2 3,0 0-7,-3 1-8,-1-1-4,-3-1-4,-3 1-5,0-1 7,-2 1-10,1-1-6,-5 2 9,0-2 8,-1 0 5,-14 0 10,35 0 62,-35 0-48,19 0 0,-19 0-63,16 0 58,-16 0-57,16-2 67,-16 2-62,14-1 50,-14 1-57,15-1 67,-15 1-63,13-3 79,-13 3-61,15-2 53,-1-1 13,-14 3-68,14-1 66,-14 1-60,13-3 58,-13 3-56,11-2 42,-11 2-59,11-4 47,-11 4-58,10-2 54,-10 2-61,11-5 49,-11 5-48,12-5 51,-12 5-52,12-8 49,-4 3-50,-1-2 48,2-3-53,0-2 49,2-4-51,1-3 44,3-5-67,-2-3 32,2-6-39,1-4 51,-3-1-56,0-4 50,0-1-58,10-52 10,-10 45 96,-2 1-23,1 1 105,-1 0 1,1 6 71,-3 1 37,2 6-10,-4 4 15,0 5-3,-1 4-20,0 2-38,-2 4-52,0 2-10,-1 2-25,3-10-12,-4 13-114,-2 9-43,8-16-29,-8 16-17,3-12-9,-3 12 14,3-10-7,-3 10 39,0 0-1,4-11 30,-4 11-14,0 0 14,4-11-60,-4 11-12,0 0-134,0 0-18,4-9-77,-4 9-113,0 0-93,0 0-492,1-12-678</inkml:trace>
  <inkml:trace contextRef="#ctx0" brushRef="#br0" timeOffset="57912.53">4443 11494 171,'0'0'825,"0"0"-218,-7 7-135,7-7-106,0 0-91,0 0-63,0 0 83,-4 10-194,4-10 27,0 0-75,8 6 42,-8-6-64,15 6 46,-3-3-55,6 0 54,2-1-54,7-1 5,2 0-2,10-1-7,-1 0 1,3-1-11,46 0-178,-45 0-50,1 1-78,-3 0-62,-2 1-71,-7 0-345,-3 2-293</inkml:trace>
  <inkml:trace contextRef="#ctx0" brushRef="#br0" timeOffset="58096.54">4740 11819 387,'-29'11'838,"0"-1"-127,6-1-167,1-3-89,4 2-79,4-3-57,-1-1-56,-5 6 108,20-10-247,-15 5-37,15-5-14,0 0-10,0 0-8,0 0-9,19-2-21,2-4-57,8-4-81,4 1-27,7-5-151,-2-1-56,2 0-74,-1 0-68,28-19-1814</inkml:trace>
  <inkml:trace contextRef="#ctx0" brushRef="#br0" timeOffset="58264.54">4937 11419 610,'-11'-19'754,"0"1"-168,1 3-53,0 2-69,2 1-63,0 0-67,2 3-80,0 1-37,6 8-46,-9-12-40,9 12 1,-12 5 9,3 7 37,0 5-22,-2 12 2,-20 51 62,11-27-138,-1 1-10,0 1-19,-1 3-29,-2-3-55,-1 2-69,2-4-97,-4 0-117,3-3-233,-3 0-179,4-11-455,-1-6-793</inkml:trace>
  <inkml:trace contextRef="#ctx0" brushRef="#br0" timeOffset="59346.54">6472 11168 396,'0'0'759,"5"-8"-200,-5 8-7,7-7-118,-7 7-28,0 0-23,4-11-33,-4 11-28,0 0-22,4-10-42,-4 10-39,0 0-24,0 0-40,5-10-16,-5 10-43,0 0-16,0 0-11,0 0-48,0 0-4,0 0-3,8 20-27,-7-3 36,-1 11-18,-1 7 14,0 3-27,-1 7 20,0 2 10,-2 0-21,0-2 13,0-1-16,0-9 17,-3 31 6,3-38-14,0-5 0,2-1-1,-1-4-2,2-1-1,-1-4-2,1-1-2,0 0 2,1-12-1,-1 17 1,1-17-6,0 0-40,0 0-46,0 0-53,5-30-148,-3 3 143,2-6 53,0-10-8,1-3 44,0-3 15,-1 3 37,1 1 36,-2 1 15,1 8 11,-2 2-7,1 2 10,-2 7 3,0 1 0,2 5-16,0-14 14,-1 19-42,-1 1-8,0 1-7,2 2-6,0-1 2,0 2-1,4-2 2,4 0-1,3 0-20,4 0 24,1-1-21,6 0 7,0 2-39,1 2-100,32-8-230,-31 11 170,0 0-130,3 2-18,-2 2-84,0 0-78,0 1-347,-5 0-422</inkml:trace>
  <inkml:trace contextRef="#ctx0" brushRef="#br0" timeOffset="59569.53">6912 11180 466,'-25'14'472,"-1"3"-24,-2-2-12,0-1-5,1 0-46,1-2-47,5-1 8,-16 6 241,22-10-356,3 0-11,1-2-63,2 0-15,1-1-51,8-4-11,-14 8-38,14-8-9,-6 5-2,6-5-1,0 0 1,15 4 3,-2-5-7,5-2 27,30-5 0,-21 4-50,1-1 13,-1 0-69,0-2-22,0 2-75,-3 1-31,2-1-69,-2 0-94,-1 1-80,0 0 11,0 0-65,-4 0-412,-1 0-449</inkml:trace>
  <inkml:trace contextRef="#ctx0" brushRef="#br0" timeOffset="59880.08">7838 11264 465,'0'0'727,"18"3"314,-18-3-635,0 0-73,0 0-41,12 1-35,-12-1-21,0 0-54,0 0 14,14 3-41,-14-3 11,0 0-38,16-3 15,-16 3-19,23-4 41,-8 0-32,29-6 71,-20 6-122,0-2-46,3 3-29,-1-2-68,-1 2-19,1 0-96,-1-1-31,-6 2-42,2 1-39,-2 0-62,-2 1-38,-3 2 0,-2 1 11,-3 0-21,1 7-1517</inkml:trace>
  <inkml:trace contextRef="#ctx0" brushRef="#br0" timeOffset="60066.08">7972 11504 892,'-13'7'615,"3"3"-124,2-5-92,1 1-89,7-6-51,-8 8-24,8-8-3,0 0 3,5 8-53,-5-8 13,18-2-73,-5 0 8,6-2-60,5-1 2,2-1-107,3-2-63,-1-2-108,3 3-112,-2-3-39,2-1-66,-4-1-517,-2-1-521</inkml:trace>
  <inkml:trace contextRef="#ctx0" brushRef="#br0" timeOffset="60257.09">8307 11168 141,'0'0'759,"-4"-14"-216,4 14-133,0 0-88,1-11-72,-1 11-51,0 0-2,28 8 268,-11-1-191,3 2-44,6 4 44,-2 4-54,6 3 0,-4 1-62,1 5-29,-4-1-18,-5 4-17,-4-3-12,-5 3-15,-5 2 12,-5-2-34,-7 9-8,-25 37-247,7-39-82,-7 3-137,-4-4-161,-6-4-601,-5-3-802</inkml:trace>
  <inkml:trace contextRef="#ctx0" brushRef="#br0" timeOffset="61310.16">10076 11246 216,'-11'4'386,"11"-4"-85,-10 4-16,10-4-17,0 0-1,-12 1-1,12-1 16,0 0-16,0 0-8,-12 2-5,12-2-30,0 0 17,0 0-43,-9-3 17,9 3-60,0 0 2,0 0-64,-3-10 1,3 10-54,5-9 18,-5 9-42,11-12 19,-3 7-24,3 1 14,0 1-36,13 2 5,-7 2 12,-2 6-29,3 1 35,1 4-33,-3 1 36,3 4-34,-5 0 32,0 2-36,-3-2 5,0 4 3,-4-2 32,0 0-30,-5-2 32,1 0-34,-3 8 19,0-13 15,-2 1-30,2-13 41,-2 18-19,2-18 63,-5 11-52,5-11 29,0 0-44,-12-3-6,12 3 4,-3-18-6,1 5 4,4-4-2,-1 0 30,10-23-16,-3 19-35,1 1 15,4 3-10,-2-1 35,6 2-34,-3 2 27,4 3-33,-2 3 24,1 1-32,0 3 38,0 2-26,-1 3 31,2 1-36,-3 2 40,14 9-29,-15-5-13,-2 2 39,-1-1-31,-2 2 32,-1-1-30,-1 1-3,-3-2 9,0 0 2,0 1 4,-4-10 4,4 14 2,-4-14 19,3 11 21,-3-11 12,0 0 51,0 0-79,0 0-19,0 0-5,1-14-4,1 4 27,4-5-34,0 2 28,0-1-35,5-3 29,-1 3-37,3 0 32,-1 1-32,4 2 31,-2 2-37,16-3 17,-12 11 22,-2-1-29,-1 4 28,0-1-33,2 6 31,-3-1-32,3 5 19,-3 2-5,0-1-35,-1 3-52,-1 2-48,0 0-53,-1 0-62,1 0-39,8 10-352,-10-16 297,1-1-21,0-2-382,1-4-270</inkml:trace>
  <inkml:trace contextRef="#ctx0" brushRef="#br0" timeOffset="61906.16">11173 11292 335,'9'-15'456,"-2"3"-32,-1 0-43,-3 2-32,1 0-39,-4 10-56,4-16-42,-4 16-35,-2-11-22,2 11-7,-6-8-4,6 8-6,-14 2-2,4 3 6,1 1-37,-2 2 6,3 4-46,-4 0 14,2 5-43,1-2-6,2 3-6,0-2-3,3 1-4,-1-1 11,3-1-16,1-2 0,-1 0-5,4-2 1,1 10 12,4-14 1,-7-7-36,13 8-13,-13-8-13,21-1-8,-8-3 6,1-2 25,0-2-17,4-3 29,-4 4-12,0-1 25,-2 1-19,-3 1 27,1-1-24,5-2-2,-15 9 9,13-6-21,-13 6 24,11-3-21,-11 3 26,0 0-23,11 7 26,-11-7-23,6 7 38,-6-7-37,8 11 22,-8-11-23,6 8-2,-6-8 8,9 13-1,-9-13 13,7 5 1,-7-5 2,0 0 22,16-1-35,-16 1 17,14-7-25,-3 2 23,-11 5-27,16-6 25,-16 6-28,16-6 23,-16 6-22,16 0 28,3 6-7,-10-2-9,1 3 2,-2 0 4,0-1 0,-1 1-9,3 0 6,-4 1 24,1-1-25,-2-2 21,4 1-20,-9-6 23,11 11-21,-11-11 26,13 5-24,7-6-3,-9-2-8,5-1-5,-4 0 3,6-1-2,-5-1-6,1 0-17,0 1 0,1-1 4,0 2 26,-3 0-20,0 3 26,-1-2-16,-11 3 11,22 3 16,-2 2 39,-9-2-20,-1 1 3,-3 2 4,3-1 14,-1-2 27,-1 3-21,1-2-12,-1 1-6,2-1-10,-1 1-5,-1 2-6,1-2-16,0 5-12,-2 2-55,4 20-203,-7-9 7,-4-3-71,-2 7-130,0-2-421,-3 4-444</inkml:trace>
  <inkml:trace contextRef="#ctx0" brushRef="#br0" timeOffset="62386.16">13268 11264 132,'0'0'888,"-5"-10"-238,5 10-149,0 0-123,-2-11-115,2 11 115,0 0-242,9 12-29,-7-2-38,5 4 13,2 5-32,-2 1 4,1 4-4,4 1 21,-5-2-10,-1-2 16,-1 0-23,1-3 31,-3-3-25,0 0 36,1 12 44,-2-16-70,-2-11 50,2 18-2,-2-18 50,0 12-6,0-12 5,0 0-51,-9 5-67,9-5-41,-11-15 2,6 3-2,-1-8-7,4-4-18,1-4-23,8-41-52,0 36 67,2 2-26,4 3 34,0 2-26,1 6 32,-1 4-28,4 5 32,-2 6-32,-1 5 39,1 3-27,-1 5 29,1 6-29,-3 3 11,-3 4 4,0 27-4,-10-22 4,-3 1 5,-4 1-2,-2 0 9,1-2 31,-2-2-46,-1-3-2,2-4-86,-3-2-38,-1-2-90,3-4-122,-1-4-120,12-5-106,-18-3-360</inkml:trace>
  <inkml:trace contextRef="#ctx0" brushRef="#br0" timeOffset="62839.16">13782 11137 35,'16'2'655,"-5"3"-132,-2 4-76,-2 5-72,2 2-40,-2 5-40,-3 3-71,-2 1-24,3 28 110,-3-24-189,-2 0 30,-2 0-24,2-3 18,-1 1-37,1-2 18,-1-6-59,-2 1 16,3-4-46,-2 1 38,2-5-49,-2 0 44,0-1 4,2-11 59,0 20 123,0-20-167,0 0-54,0 0-62,-3-19 0,4 4 0,1-9-63,2-6 29,-2-5 10,5-6-18,4 3 48,-4 6 10,0 0 41,1 4-36,-2 7 28,7-15-27,-7 22-19,-1 3 30,2 3-30,-7 8 29,9-4-24,-9 4 37,9 7-33,-9-7 28,4 18-27,-2-6 33,3 1-14,-4 2 8,1-1-2,-2-2-3,4 14-9,-4-26 4,2 21 5,-2-21 6,2 16 36,-2-16 31,3 12 14,-3-12-7,0 0-20,0 0-45,0 0 5,10-15-7,-4 1 16,0-6-27,-1-6-5,11-45-71,-6 28 5,-1-2 32,0 2-20,1 4 35,-1 6-26,-3 3-4,2 5-35,-2 5-15,-2 1-79,0 5-31,-3 2-28,3 4 18,-4 8-11,6-9-22,-6 9-343,0 0 250,3 14-120,-3-14-220,0 19-189</inkml:trace>
  <inkml:trace contextRef="#ctx0" brushRef="#br0" timeOffset="63559.17">13887 11240 187,'0'0'486,"0"0"-92,0 0-45,0-11-47,0 11-31,0 0-17,4-10-21,-4 10-11,0 0-13,0 0-27,2-12-38,-2 12 47,0 0-122,0 0 8,6 11 20,-3-1 18,-1 5-18,0 2 10,2 5-47,0 2-9,-3 2 17,0 1-34,-1 0 35,0 3-36,-1-2 36,0-1-23,-7 25 63,6-27-50,-1-2-33,-1-2 29,0-5-36,1-1 36,-2 0-41,3-3 40,-2-1-7,3 0 57,1-11 0,-6 12 8,6-12-40,0 0-3,-8-3-32,0-19 27,6 2-66,-1-6-32,3-9-73,3-12 50,-1-4 37,7-1-22,0-11 23,0 2-1,3 11 36,-1 2-20,0 3 33,2 6-19,0 3 18,-2 9-30,10-18 8,-11 28 5,0 5-28,1 2 22,-11 10-23,17-4 28,-9 8-25,2 5 30,-3 4-27,-1 5 26,1 5-26,-3 6 25,3 2-26,-6 2-3,3-1 11,-4 31-5,2-34 7,-2-1 3,2-2-1,-2 0 0,0-6-2,0-2 0,0-1 3,2-3 5,0-1 8,-2-13 20,1 19 20,-1-19 14,4 8-20,-4-8-12,18-17 33,-13 2-47,5-7-8,0-7 20,-1-6-27,4-4 11,-3 0-21,2 1 13,-3 8-11,-1 1 19,-1 4-22,-1 3-35,0 3-80,-1 2-63,0 3-40,-2 0-82,1 4-27,-4 10-19,6-12 4,-6 12-21,0 0-16,0 0-111,15 4-271,-15-4-282</inkml:trace>
  <inkml:trace contextRef="#ctx0" brushRef="#br0" timeOffset="63911.16">14432 11070 161,'7'-6'584,"3"-2"150,-10 8-487,0 0-37,0 0-5,13 8-1,-9 0-16,-2 2 4,3 6-8,-2 2-32,-2 3-18,3 2-21,0 2-27,-2 0 18,0 0-15,-1 0 7,6 20 76,-5-25-122,-1-2 11,2-2-35,-2-2 19,-1-1-29,2-1 29,-2-12-13,2 18 67,-2-18-31,2 11-5,-2-11-24,0 0-20,0 0-12,9-13-1,-1-16 10,-6 5-62,0-9-20,3-3-7,-1-7 11,0-1 19,1 0 25,0 2 55,-1 8 20,1 1 68,-1 3-39,0 5 18,3 3-49,-3 0-14,6 1-10,9-17 13,-7 21-28,-1 0-7,3 5-3,-1-1 0,-2 3-5,3 2-23,1 2-38,-1 0-19,-1 5-75,-1 0-37,-1 3-75,0 3-64,0 0-50,0 2-55,-2 10-1804</inkml:trace>
  <inkml:trace contextRef="#ctx0" brushRef="#br0" timeOffset="64305.16">14623 11110 401,'-12'9'732,"6"-3"-153,-1 1-100,7-7-83,-9 10-52,9-10-46,0 0-62,0 0 2,0 0-63,0 0-2,12 2-74,-2-4 13,4-4-61,4-1-43,24-10-222,-16 7 13,3-2-72,7-4 4,0 1-48,1-2-10,3-2 28,-1 1 36,-1-1 53,0 1 66,0-1 75,-5 0 22,-1 0 41,-8 5 67,0-3 47,12-5 216,-22 13-132,-3-1 8,-5 4-9,-6 6 27,8-11-7,-8 11 36,0 0-37,0 0-7,-4-8-18,4 8-17,-12 3-11,12-3-8,-14 12-22,4-2-2,-5 15 32,7-12-117,3 3 21,3 1-35,0 1 23,5 1-21,3 2 26,3 4-24,5 0 29,3 0-18,4 2 37,3 1 6,0-1 7,0-1-24,-2-1-12,15 16 26,-24-26-51,-2 1-2,-3-2 7,-4 1 12,-6 1-6,-5 4-54,-11 2-8,-9 2-91,-9-2-138,-13 4-24,-7-1-62,-4-3-82,-5-3-111,-5 0-116,-82 8-2096</inkml:trace>
  <inkml:trace contextRef="#ctx0" brushRef="#br0" timeOffset="64544.16">12582 11940 503,'-41'12'781,"4"0"-191,5 0-124,1-1-141,4 0-40,2 1-82,4 0-21,4-1-54,3 1 18,3-2-9,5 1 72,5-1-6,6-1 12,8 0 12,7 1 2,14 0-9,16-5-55,21-1 61,17-1-9,13-6-14,181-11 83,-123 6-151,7 1-35,3 1-31,2 0-45,-6 2-95,-11 3-128,-9-1-216,-34 0-214,-17 4-199,-11-9-549,-11 0-977</inkml:trace>
  <inkml:trace contextRef="#ctx0" brushRef="#br0" timeOffset="69059.28">14468 12189 539,'0'-14'976,"0"14"-568,0 0-110,0-12-45,0 12 3,0 0-82,0 0 27,2-14-79,-2 14 29,0 0-86,7-13 33,2 6-66,5-1 45,3-3-66,10-2 50,38-13-12,-29 13-63,3 1 57,-6 3-64,-2 0 61,-1 2-61,-5 1 49,-1 1-74,-1 0 25,-5 1-84,0 2 12,-3 1-82,-3 0 37,-12 1-82,20 2 17,-20-2-79,8 6-137,-8-6-252,-4 10-181</inkml:trace>
  <inkml:trace contextRef="#ctx0" brushRef="#br0" timeOffset="69452.36">13966 13029 436,'0'0'620,"-8"-13"-157,8 13-109,-4-7-76,4 7-62,0 0-50,0 0-31,-8 13 23,6-3-64,1 7 36,2 25 51,1-17-126,3 6 40,0 1-14,3 1-11,-1-1-63,3-3 48,0-1-57,1 0 51,3-4-57,-1-2 59,-1-6-58,1-2 66,0-1-41,1-4 60,13-2 31,-27-7-71,25-4 62,-14-3-29,0-3 38,3-4-68,-5-5 39,-3-1-64,-2-4 48,-2-1-69,0-2-4,-4 1-5,-1 0-20,0 2-15,-1 2-24,2 3-45,-1 4-79,1 3-77,2 12-51,-4-15-9,4 15-10,0 0-48,0 0-337,0 0-233</inkml:trace>
  <inkml:trace contextRef="#ctx0" brushRef="#br0" timeOffset="69843.45">14280 13200 54,'0'0'601,"0"-14"-88,0 14-171,-2-24 236,2 24-315,-1-17-45,1 17-33,0-12-37,0 12-36,1-12-26,-1 12-14,8-10-15,-8 10-8,15-3-9,-4 5 39,1 1-71,1 2 51,3 2-61,16 11 34,-17-7 12,1-1-62,-5 2 55,1-1-60,-2 0 56,-1-1-59,-1 2 57,-2-4-56,-2 1 60,-4-9-37,5 14 89,-5-14-37,2 12 57,-2-12-37,0 0 86,-10 3-64,10-3-65,-11-15 44,3 3-65,4 0 48,2-4-59,-3 1 15,3-2 0,2-1 2,-2 1 16,4 0-3,0 1 55,0 2-29,1 1 15,1-8 1,2 13-66,-2-1 34,2 4-35,3 0 25,-9 5-27,15-2 28,-15 2-35,20 5 12,-11 0-32,3 1-39,-3 2 11,2 2-85,0 1 12,-2-1-99,7 14-298,-9-12 234,1-2-34,-3-1-17,0-2 15,1 1 12,-6-8 1,10 5-190,-10-5-2</inkml:trace>
  <inkml:trace contextRef="#ctx0" brushRef="#br0" timeOffset="70042.45">14674 13118 458,'7'-12'305,"0"5"-51,-2-3-4,1 4-16,0-2-20,0 3-20,-6 5-14,13-10-4,-13 10-17,13-2-8,-13 2 69,16 7-78,-8-1 27,3 2-78,-3 4 33,17 18 19,-14-12-121,0 0 48,1 1-86,-2-1-1,1 0-55,-3-1-49,0-1-46,-3-2-78,1-2-12,-1 0-29,-2-3-69,-3-9-281,2 10-147</inkml:trace>
  <inkml:trace contextRef="#ctx0" brushRef="#br0" timeOffset="70120.45">14811 13082 412,'-12'-38'376,"2"1"59,1 6-108,1 0 24,-2 3-101,1-16 157,5 27-241,0 1-66,1 2-91,1 4-40,2 10-19,2-12-78,-2 12-4,0 0-53,16-3-75,-8 7-385,6 2-156</inkml:trace>
  <inkml:trace contextRef="#ctx0" brushRef="#br0" timeOffset="71067.7">15063 12869 87,'12'-7'440,"0"-1"-71,-3-2-121,1 0 22,-4 1-70,1 0 64,-2-2-61,-1 3 40,-4 8-87,6-17 37,-6 17-47,0-15 66,0 15-63,-4-11 28,4 11-73,-6-8 33,6 8-67,0 0 35,-18 3-52,-1 14 109,9-5-62,-2 3-66,2 2-11,1 0-2,-1 3-2,4-2 0,1 3-5,1-4-3,2 0 1,0-3-5,1 1 0,-1-4-1,4 1 0,-2-12-2,3 28 8,-3-28-3,4 11 0,-4-11-5,0 0-3,15 0-7,-7-6-5,-2-2-17,2-2 40,-3-5-8,4-1-2,-3-3-1,-1-2 26,2-2-51,-2 2 54,4-18 17,-6 22-50,0 2 50,0 3-50,-1 1 41,1 1-60,-3 10 47,2-15-54,-2 15 49,0 0-51,0 0 52,0 0-49,13 7 51,-10 4-45,-1 2 2,7 26-3,-5-15-3,1 0 26,1-1-3,-1 0 3,-1-1 17,3-1-18,-2-1 3,0-3-2,-1-3 2,2-1-6,-2-3 5,-1 0 6,3-3 7,-6-7-3,17 7 1,-17-7-7,12-8 0,-4 1-25,1-5 27,-1-3 1,-1-3-15,-1-3-3,2-5-11,0-3 54,-1 7-48,-2 0 62,0 1-53,1 4 52,-3 2-56,4-9 10,-4 12 15,-3 12-47,5-7 54,-5 7-50,0 0 58,7 5-55,-7-5 5,4 17 3,-1-8 5,0 1 2,-3-10 1,3 21 3,0-11 2,-1 0 2,-2-10 3,4 15-24,-4-15 30,4 14-23,-4-14 26,8 8-19,-8-8 25,8 4-29,-8-4 11,11 0-19,-11 0 0,17-9-14,-7 2-7,0-4 40,2-1-65,7-11 5,-8 13 69,-2-1-55,-2 2 55,1 1-56,-1 3 57,-7 5-55,12-7 60,-12 7-53,0 0 57,15 2-53,-15-2 58,7 6-54,-7-6 57,8 9-53,-2-1 25,-6-8 32,8 7-50,-8-7 53,0 0-54,9 5 54,-9-5-54,0 0 59,13-3-62,-13 3 53,14-11-56,-5 3 46,0-1-55,2-3 52,-2-3-56,14-11 20,-14 12 41,0 4-57,-1-1 57,1 1-57,-3 2 55,1 0-58,-7 8 61,10-10-61,-10 10 59,9-7-49,-9 7 54,8-5-58,-8 5 59,0 0-57,16-5 29,-16 5 31,0 0-51,13-3 56,-13 3-57,14-4 59,-14 4-59,14-6 58,-5 0-58,1-1 51,2-3-59,-1-2 54,1-2-56,-3 1 62,-1 1-53,5-14 60,-8 14 41,-1 1-37,-4 11 55,4-16-55,-4 16 47,0 0-67,-4-10 54,4 10-61,-9 5 53,3 3-59,-2 4 46,-1 0-54,3 2 45,-1 3-56,4-1 17,0 0-22,-1 3 30,7-2-76,-1 0-1,2-2-109,3 1-17,0-2-142,3 1-47,1-3-50,-1-1-439,0 0-421</inkml:trace>
  <inkml:trace contextRef="#ctx0" brushRef="#br0" timeOffset="71376.83">14982 13527 395,'-49'27'791,"8"-4"-150,2 0-111,2 1-121,3-4-82,-14 11 148,33-22-292,5 2-1,10-11 9,-4 9-10,4-9-49,21 0 2,10-7-46,12-6 15,17-8-22,9-4-16,11-4-3,22-12-10,1 1 20,3 0-43,108-47 17,-109 46-10,-1-2 28,-4 4 31,-7 2 9,-20 7 16,-5 3-13,-8 5-5,-15 4-27,-6 2-4,-8 4-20,-4 1 0,-6 3-19,0 0 1,-7 3-21,9-2-86,-23 7-57,12-2-72,-12 2-71,0 0-98,0 0-56,-2 12-162,-3-6-691,-1 1-887</inkml:trace>
  <inkml:trace contextRef="#ctx0" brushRef="#br0" timeOffset="73764.5">12677 15358 474,'-10'-7'611,"10"7"-207,-15-3-38,15 3-123,-16 6 10,7 3-45,-13 32 165,15-12-200,-1 11-20,5 0-22,1-1-27,4 0-20,2 3-12,5-1-19,5-2-57,1-4 57,6-2-60,4-5 58,6-4-65,5-5 42,2-5-115,47-3-259,-35-13-13,2-7-90,12-10-363,1-8-343</inkml:trace>
  <inkml:trace contextRef="#ctx0" brushRef="#br0" timeOffset="73967.5">14324 14315 589,'23'-26'722,"-4"7"-129,4 4-171,0 6-30,28 4 200,-22 7-351,12 8 31,-1 4-91,1 6 6,6 9-67,-5 7-14,0 6-38,-7 5 21,-3 6 24,-8 1-58,-6 2 19,-9-5-45,-7 2-5,-4 1-129,-29 72-348,10-64 62,-6 1-145,-4-7-519,-7 0-673</inkml:trace>
  <inkml:trace contextRef="#ctx0" brushRef="#br0" timeOffset="75213.08">13454 15715 418,'0'0'279,"-7"6"-15,7-6-84,-6 6-2,6-6-59,-10 7 6,10-7-46,-8 7 24,8-7-34,-9 8 38,9-8-26,-9 9 10,9-9 11,-10 12 7,10-12-12,-11 12-9,11-12-7,-10 11-2,10-11-6,-8 9 11,8-9 0,-6 7-1,6-7-8,0 0-5,-7 7-6,7-7 26,0 0-57,0 0-7,7-14-4,-1 2-4,2-1-7,5-3 1,0 0-3,5-3-4,1 1-2,0 3 0,0 2-2,3 3 1,0 2 5,1 0 2,29 1 4,-23 4-8,-2 1-4,0 1 2,-1 0-12,1 1 30,-4-3-13,2 0 8,-2 1-11,1-5-3,-2-3 2,3-4 2,-2-3-4,-1-2 0,4-5-1,20-27 5,-23 26-56,-4 5 61,0 4-47,-4 2 64,3 3-43,-3 2 60,0 4-60,0 1 60,1 1-64,0 3 55,1 0-55,0 0 54,3 0-58,-2 0 57,27-5-18,-21-3-34,6-3 55,3-5-56,1-5 57,3-4-51,-4-3 68,7-8-12,-11 5-5,-1 1-1,-2-1-5,-4 5 1,-5 2-8,-2 3-3,-3 5-10,5-11-106,-8 18-44,-9 9-76,5-10-72,-5 10-72,0 0-107,0 0-284,0 0-260</inkml:trace>
  <inkml:trace contextRef="#ctx0" brushRef="#br0" timeOffset="77360.92">13046 15044 227,'0'0'355,"0"0"-52,0 0-23,-1-10-27,1 10-10,0 0 3,0 0-9,-4-9-5,4 9-11,0 0 197,-5-9-228,5 9-68,0 0 35,0 0-46,0 0 19,0 0-76,0 0 40,-4-8-60,4 8 41,0 0-62,0 0 45,0 0-44,0 0 64,0 0-53,4 26 104,-1-13-32,-1 3-55,2 3-5,-1 2 2,1 2-1,0 2 0,-1-1 45,3 1-51,-1-2 42,-2-1-51,1-1 35,0-3-46,-1-2 31,1 0-40,2 11 35,-4-16 1,2-2-33,-4-9 62,4 17 1,-4-17 43,2 12-14,-2-12 2,0 0-31,0 0-9,0 0-19,0 0-9,-10-17-5,6 0-7,-5-4-3,-9-47 3,11 29 3,-1 0-24,1 6 13,0 1-13,2 3 23,1 5-7,0 1 12,1 4-13,1 1 2,-2 3-11,2 4-2,0-2-1,2 1 0,-4 4-7,4 8 6,-2-17-17,2 17 16,-2-14-6,2 14 4,-2-10-17,2 10 22,0 0-17,0-13 16,0 13-14,0 0 19,-2-12-15,2 12 16,0 0-14,0 0 12,-2-5-1,2 5-5,-2-11 6,2 11-4,0 0 11,0 0-11,0 0 13,0 0-10,0 0 14,-3-8-3,3 8 12,0 0-1,0 0 8,0 0-1,0 0 7,0 0 42,0 0-39,0 0-2,0 0-4,-4-9-2,4 9-6,0 0 5,0 0-2,0 0 2,0 0-9,0 0 6,0 0-4,0 0-4,0 0-4,0 0-5,0 0 14,0 0-16,0 0 1,0 0-4,0 0-4,0 0-6,0 0 0,0 0-1,0 0-3,0 0-7,0 0-3,0 0 5,0 0 2,0 0-1,17 3 2,-3 6 1,-5-4-1,3 2 10,3 1 4,3 1-1,2 2-1,-1-2-1,5-2-33,1 6-75,3-4-96,0 3-127,3 0-311,-8-6-298,10 3-458,-8-2-997</inkml:trace>
  <inkml:trace contextRef="#ctx0" brushRef="#br0" timeOffset="79048.16">15383 14099 322,'0'0'417,"0"0"-21,0 0-136,-1-13 10,1 13-99,0 0 12,0 0-92,0 0 26,2-10-81,-2 10 55,0 0 1,16 7 121,-6 1-104,1-1 18,2 3-18,5 2-11,1 1-16,2 2-13,4-1-10,-1 0-60,1-1 49,-1-1-53,-3-2 51,0 0-52,0-4 61,-2 2-52,17 0 91,-19-8 3,1-2-42,-1-3 75,1-4-44,-1-2 58,-2-4-54,-2-6 44,-1-4-59,-4-2 36,-4-2-63,-3-4-8,-1 5-7,-4-6-4,-2 2-15,-2 1 11,1 4-23,-1 6 23,1 0-29,2 4 27,-1 1-60,2 4-58,0 1-76,4 11-40,-1-15-30,1 15-67,8-8-41,2 5-67,0 1-488,9-2-466</inkml:trace>
  <inkml:trace contextRef="#ctx0" brushRef="#br0" timeOffset="79421.16">17721 12920 412,'0'0'393,"-7"-11"-34,7 11-32,-10-9-22,10 9 21,-11-7-118,11 7 7,-14 0-80,14 0-4,-29 23 110,17-6-115,1 8-10,-1 4 59,1 8-68,3 4 56,1 2-69,4-1 24,3-5-62,4-2 34,5 2-60,4-1 41,4-5-58,5-3 5,6-7-5,4-5-33,1-6 0,2-3-129,5-6-17,8-6-157,2-5-28,11-9-106,-1-5-411,0-5-419</inkml:trace>
  <inkml:trace contextRef="#ctx0" brushRef="#br0" timeOffset="79629.16">19164 12085 723,'18'-13'738,"-3"2"-130,3 4-184,1 1-57,1 4-114,1 2-49,6 4-43,5 1-26,1 6-10,6 3-10,36 23 87,-41-13-98,0 0 2,-6 2-7,-4 5-3,-7 2-4,-6 5-14,-10-2-13,-9 8-17,-12 13-80,-9 0-129,-8 3-145,-10-2-165,-17 13-135,-11-4-384,-5-6-586</inkml:trace>
  <inkml:trace contextRef="#ctx0" brushRef="#br0" timeOffset="80118.72">18524 13876 309,'-13'4'414,"13"-4"265,0 0-398,0 0-100,-14 0 22,14 0-91,0 0 38,0 0-74,0 0 57,0 0-58,0 0 51,0 0-60,0 0 36,4-9-64,-4 9-8,10-11-4,4 0-41,-2 1-71,-1 3-68,1-3-43,4-2-44,2-2-73,-1 2-313,4-7-139</inkml:trace>
  <inkml:trace contextRef="#ctx0" brushRef="#br0" timeOffset="80341.95">19080 13528 178,'11'-7'520,"-2"1"-75,1-1-160,-2 2 13,0 0-128,10-5 120,-11 3-168,2 2-132,0-2 5,3 0-96,-1-1-28,2 1-55,0-2-84,3-3-237,0 2 0</inkml:trace>
  <inkml:trace contextRef="#ctx0" brushRef="#br0" timeOffset="80532.95">19682 13171 531,'16'-12'605,"16"-8"198,-14 11-471,-3 0-43,2-3-19,-4 4-16,2-1-21,-1 1-31,3-1-15,-1-3-43,2 3 17,0-1-42,1-1 19,-1 2-46,1-1 11,3 0-45,22-14 53,-20 10-56,1 2-44,0-1-8,0-1-68,1 0-90,1 1-103,0 0-74,1-1-170,-3-2-555,1 1-674</inkml:trace>
  <inkml:trace contextRef="#ctx0" brushRef="#br0" timeOffset="88358.32">22711 13668 743,'0'0'690,"-5"-13"-142,5 13-97,-4-11-74,4 11-57,0 0-54,-3-12-50,3 12-47,0 0-37,-4-8-26,4 8-21,0 0-5,0 0 13,0 0 39,4 20 33,-1-3 32,3 5-34,-1 8-19,0 3-13,2 9-24,4 45 49,-7-43-100,-2 0-12,1-6-9,-2-1-10,2-2-29,-3-1-41,0-7-41,1 1-43,-2-3-76,1-5-21,1-2-35,-1 0-18,0-7-60,0-11-87,0 6-1059,0-6-60</inkml:trace>
  <inkml:trace contextRef="#ctx0" brushRef="#br0" timeOffset="88577.32">22692 13813 490,'-5'-24'585,"3"-3"-27,-2 3-136,2-1-5,2 1-118,0 3 2,2 1-112,0 1 12,3 2-92,0 2 26,2 2-80,1 2 38,1 6-70,1 0 46,-10 5-60,18 3 50,-7 2-57,-1 4-3,-1 1 6,0 5 1,-1 4-17,-3 0 31,-4 0 2,-1 2-1,-1 0-4,-3 2 43,-2-3-62,-10 22 21,7-24-45,-2-3-116,1-3-26,1-4-161,1-1-47,8-7-102,-18 2-359,18-2-378</inkml:trace>
  <inkml:trace contextRef="#ctx0" brushRef="#br0" timeOffset="88912.33">23040 13854 360,'0'0'708,"0"0"-157,-9 5 0,9-5-126,0 0-43,0 0-48,-10 5 169,10-5-322,0 0-37,0 0-27,10-10-20,-1 6-20,5-4-8,2 3 10,7-3-29,7-1 35,-1 0-36,4 1 19,-1-1-32,3 1 12,-2 1-36,35-6-15,-36 8-80,-5 3-88,-2-2-54,-1 1-82,-3 1-88,-2-2-10,0 2-100,-3-3-385,-2 0-451</inkml:trace>
  <inkml:trace contextRef="#ctx0" brushRef="#br0" timeOffset="89148.33">23612 13491 211,'0'0'737,"-1"-26"269,1 26-668,0-13-25,0 13-114,4-10 48,-4 10-85,11-9 39,-11 9-78,18-7 44,-6 4-68,2 2 50,0 1-64,5 1 46,3 2-47,-1 1-11,28 8 29,-26-4-67,-1 1-2,-2 3-8,-3 0-2,-3 3-5,-5 2-3,-3-2 0,-5 2-33,-2 2 14,-4-1-61,-4 3-17,-1-2-59,-5 1-79,-3 1-76,-3-4-77,-3 0-48,-2-5-511,-2-1-506</inkml:trace>
  <inkml:trace contextRef="#ctx0" brushRef="#br0" timeOffset="89427.33">23271 13547 549,'0'0'438,"-11"-8"-23,11 8-131,-12-5 22,12 5-80,-16-1 29,16 1-81,-21 4 51,7 1-76,0 3 56,-5 2-62,-2 2 1,-1 4 6,-6 5-23,0-1 41,1 5-51,1-1 4,4-2-16,4-1-28,1-3-20,5 0-15,-1 1-2,5-1-1,3-2-12,0-1-7,6 11 15,3-11-51,3-4-52,4-1-7,0-3-123,5-1-30,3-2-140,3-3-34,4-1-95,3-3-379,5-3-433</inkml:trace>
  <inkml:trace contextRef="#ctx0" brushRef="#br0" timeOffset="89766.33">24150 13474 331,'7'-9'509,"-2"1"-20,-5 8-140,4-12 25,-4 12-95,0 0 17,1-12-71,-1 12 28,0 0-83,0 0 40,-10-6-78,10 6 54,-12 8-56,12-8 42,-11 19-72,5-7-8,-1 6 25,-1 3-38,4 2 16,1 3-46,0 0 19,0 0-42,3 1 39,4 27 4,1-25-43,2 0-5,2-2-2,1-3-2,-1-4 1,4 0-2,-1-5-5,5-1 0,-2-4-1,2-5 4,0 1-4,-1-6-14,1-3-9,1-3-2,16-17-72,-19 6 2,-2-4 6,-5-1-31,-1-1-1,-3-3 6,-2 2 58,-2 4-65,-3-2 52,-1 1-94,-3 3-9,0 2-112,0 3-11,-5 2-72,1 1-65,-1 3-383,-3 1-338</inkml:trace>
  <inkml:trace contextRef="#ctx0" brushRef="#br0" timeOffset="90029.33">24013 13665 503,'0'0'404,"-7"-7"-61,7 7-89,-5-8-19,5 8-20,-3-11-10,3 11 49,3-13-62,-3 13 45,10-20 156,-2 16-243,-8 4 21,16-7-78,-16 7 56,21-2-48,-7 4 7,0 5-17,2 0-18,1 3-13,2 0-38,-1 4 22,0 0-8,0-1 3,-1 1 0,0 1 6,1-3-5,-2 0-14,0 0 2,0-1-4,-1-3-1,-1 0-4,2-3-2,-3 1-1,4-3-11,-3-3-40,2 0-71,-1 0-83,0-5-85,0-1-81,15-9-406,-16 6 237,0-4-241,1 1-279</inkml:trace>
  <inkml:trace contextRef="#ctx0" brushRef="#br0" timeOffset="90262.32">24765 13533 488,'0'0'628,"0"0"-158,10-4 6,-10 4-114,0 0 279,8-4-344,-8 4-92,0 0-36,0 0-22,15-4-25,-15 4-20,12-3-19,-12 3-9,21-3-19,-8-1-20,4 1-52,-2-1-15,3 0-156,0 0-47,-2 1-149,2 0-69,-5 2-501,1-2-536</inkml:trace>
  <inkml:trace contextRef="#ctx0" brushRef="#br0" timeOffset="90501.33">24869 13764 679,'-7'12'826,"1"-2"-163,2-2-155,4-8-104,-7 14-84,7-14-64,0 0-49,7 9-56,-7-9-96,27-6-227,-12 0-68,3-3-101,2 1-107,2-6-453,2-1-465</inkml:trace>
  <inkml:trace contextRef="#ctx0" brushRef="#br0" timeOffset="91022.33">26852 13384 632,'0'0'697,"4"-7"-116,-4 7-181,0 0-47,0 0-122,0 0 4,7 10-89,-3 2 20,-4 3-84,2 4 41,1 3-70,1 2 50,3 34-4,-2-27-45,-3-4-7,0-3 80,2 1-47,-4-1 5,3-8 1,-3 4-1,2-3 3,-2-3 4,0-2-24,0 0 28,0-12 7,0 17-7,0-17-18,-9 6-13,9-6-14,-11-3-10,-1-3-12,4-6-23,-4-6 9,-1-9-33,2-6-14,-1-7-5,6-1 7,-1 0 7,5 7 7,2 0 15,0 2 6,4 1-3,15-24-2,-7 33-1,1 5-4,0 3 1,0 4 2,1 5 2,-14 5-4,23 2 13,-13 1-14,-1 7 10,-1 0 0,-2 4 1,-2 0 1,0 1-1,-4 2-1,-4 18 3,0-17-45,-1 2-59,0-1-68,-1 1-61,1-4-64,-1-2-91,2 1-51,0-5-21,4-10-518,-4 14-558</inkml:trace>
  <inkml:trace contextRef="#ctx0" brushRef="#br0" timeOffset="91264.32">27158 13466 1162,'0'0'633,"11"-4"-135,-11 4-47,0 0-134,13-3-12,-13 3-99,0 0 5,16-2-80,-16 2 35,15-2-75,-15 2 34,27-1-73,-6-1 41,1 1-69,5-3 46,7 1-64,2-1 42,1-2-53,-1 2-18,-1-3-134,-1 2-37,-3 0-70,-7 0-63,1 1-50,-1-1-10,-9-2-42,0 2-341,-1-2-285</inkml:trace>
  <inkml:trace contextRef="#ctx0" brushRef="#br0" timeOffset="91480.32">27623 13276 429,'-10'-8'568,"-1"1"-105,11 7 21,-13-10-102,13 10-29,-12-7-118,12 7-4,-2-5 57,2 5-215,7-6 48,-7 6-77,18 1 51,-4 4-51,3 1 79,2 3-47,1-2 38,0 3-38,0 2 66,-3 0-72,0 2 39,-2 0-45,-3 0 38,-1 0-50,-5 1-4,0 1 6,-4-2-7,-2 3-7,-3-2-13,-4 1-1,0-1-11,-2 0-32,-2-1-61,2-3-67,1-2-30,-1 0-134,1-4-40,8-5-101,-6 3-977,-7-6-17</inkml:trace>
  <inkml:trace contextRef="#ctx0" brushRef="#br0" timeOffset="91874.33">27953 13218 543,'0'0'616,"11"2"-1,-11-2-120,7 10-25,-6 1-94,-1 2 3,0 4-125,-1 0 5,-2 2-101,3 2-27,0 22 59,0-19-124,3-1-15,2-2 2,-1 1-11,3-4-3,1-1-7,1-2-9,1-4-2,2 0-1,2-3-3,0-3-2,2-2-3,-3-3-2,6-3-3,14-13 35,-18 4-70,-1-3 37,-3-5-84,0-4 32,-4 2-26,-2 1 57,-3 1-49,-2 2 40,-1 1-95,-3 2 20,-2 2-107,0 4 28,-2 1-87,-3 4 30,0 1-66,0 3 52,-2 0-20,-4 3 33,2 0 25,-1 3 30,0-1 35,1 1 31,1-1 20,0 1 24,1-3 23,4 1 22,0 0 36,9-4 22,-15 4 7,15-4 30,-14-1-48,14 1-4,0 0 5,0-13 9,0 13-8,4-10 95,-4 10-42,11-8 91,-11 8 9,12-7-13,-12 7-20,16-4-18,-16 4-26,19 1-18,2 5 57,-10-2-102,1-1-6,-3 1-8,-1 2-18,4-2-29,-3 1-20,0-2-26,-1 1-26,-8-4-25,21 3-56,-21-3-72,23-5-55,-10-2-104,5-3-182</inkml:trace>
  <inkml:trace contextRef="#ctx0" brushRef="#br0" timeOffset="92107.33">28424 13179 13,'19'-5'522,"-1"3"20,-2 2-90,1 4 13,-1 2-73,2 6-11,14 24 217,-21-12-399,-1 5 25,-3 0-105,-6 5 25,-2 2-83,-8 4-9,-4 0-108,-7 2-56,-6 4-7,-7-1-114,-5-6 22,-2-1-83,-5-4-55,-6-2-529,-5-8-433</inkml:trace>
  <inkml:trace contextRef="#ctx0" brushRef="#br0" timeOffset="92355.33">27020 13151 736,'-23'1'682,"-1"4"-155,-50 32 383,24-4-474,3 6-91,-3 4-48,4 3-50,0 4-50,6 1-76,4 0 13,7 0-52,11-9-3,7-1-31,7-7-14,10-4-28,9 2-63,10-7-23,42 12-454,-21-26 96,4-5-94,0-6-479,5-3-617</inkml:trace>
  <inkml:trace contextRef="#ctx0" brushRef="#br0" timeOffset="92675.33">29606 12884 672,'4'-8'612,"-4"8"-35,6-15-152,-6 15-38,3-11-129,-3 11 4,0 0-107,-9-5 36,9 5-70,-17 14 61,1 1-52,-2 7 19,-5 10 11,-1 6-13,-3 5 9,6-2-67,1 0 20,3 1-48,5-2 19,4-1-44,4-4 24,3-2-42,3-2 24,3-1-51,4-3-35,5-3-44,18 14-185,-11-21 52,4-3-125,4-4-10,3-5-80,-2-2-130,7-6-297,1-1-413</inkml:trace>
  <inkml:trace contextRef="#ctx0" brushRef="#br0" timeOffset="93143.62">30184 13072 4,'-7'-14'732,"0"5"-62,-5 0-142,-8-5 339,20 14-509,-23 0-109,10 5 27,-4 7-58,3 3 12,-3 9-96,2-1 24,3 5-75,3 1 28,1 0-65,4-2 29,4 0-51,4-1 42,0-2-55,5 3 39,1-3-50,1-5 41,2-2-39,3-3 34,-1-2-43,3-4 41,-1-2-45,0-3 39,0-3-40,1-3 38,-2-3-42,-1-2 35,1-5-78,-4-4 3,5-27-261,-13 21 145,-1 0-28,-2 3 16,-1 1 8,-2 0-23,-2 5-30,-2 1-50,-1 4 32,-1 2-13,-1 2 17,9 5 5,-21-3 15,7 6 31,0 1 22,-17 6-80,17-2 158,-1-1 38,2 0 40,-1 0 49,2 0-2,2-2 41,2-1 14,8-4 80,-14 8-21,14-8-17,0 0-23,-15 1-14,15-1-12,0 0 15,1-13 95,-1 13-85,9-10 8,-9 10 23,12-10-3,-5 5-4,-7 5-2,19-5-5,-7 3-3,-12 2-17,26 0-8,-14 2-3,2 1-13,2 0-20,-1 1-4,-1 1-13,3 1-10,-2-1-6,2 1-8,-2 0-45,2 0-75,-1-2-83,0 0-91,1 0-89,1-1-161,0-3-275,0 0-328</inkml:trace>
  <inkml:trace contextRef="#ctx0" brushRef="#br0" timeOffset="93485.62">30618 13193 163,'0'0'746,"0"0"435,0 0-703,3-10-125,-3 10-10,0 0-116,0 0 8,6-7-100,-6 7 24,9-4-83,-9 4 35,18-7-65,-6 6 34,4-4-65,1 2 48,3 1-67,31-7 32,-24 4 11,1 0-71,3-2 18,-4 2-24,0 0-11,-2 1 5,-2-1 12,-1 0 4,-4 0 4,-2-2-12,0 2 2,-2 0 9,-3-2 4,-3 3 1,1-2 5,-9 6 12,8-10 14,-8 10-37,0 0 81,2-12-48,-2 12 55,0 0-61,0 0 49,-2-11-63,2 11 53,0 0-58,0 0 61,0 0-55,0 0 61,3 14-14,-3-14 2,6 12-5,-1-4-7,0-2-3,0 5-6,0-3 0,-1 2-6,0-1-9,0 2-28,-3 1-45,-1-12-48,1 19-32,-1-19-58,-2 22-30,-4-2-466,3-11 228,3-9-313,-8 10-314</inkml:trace>
  <inkml:trace contextRef="#ctx0" brushRef="#br0" timeOffset="93781.61">31241 13002 562,'7'7'615,"5"0"-88,-2 5-61,3 3-90,-2 2-81,1 2-46,2 3-50,-5-2-36,0 2-30,1-1-11,-5 1-25,0-1-15,-2-3-4,-2-2 1,-1-2 19,0-1 55,-1-1 13,-2 0-37,-1-4-49,-1-1 17,-9 0 56,14-7-72,-14-2-15,6-3-20,1-7-42,0 0 13,2-12-64,3-1 26,2-1-59,2-3 66,3 1-41,1 3 82,0 3-22,1 1 45,0 1-47,6-6 21,-7 18-2,-1 1-40,-5 7 36,0 0-60,0 0-16,5 7-134,-11 4-61,-7 4-163,-5 5-192,-11 5-479,-9 1-703</inkml:trace>
  <inkml:trace contextRef="#ctx0" brushRef="#br0" timeOffset="94854.14">28840 13230 290,'0'0'394,"0"0"-64,0 0-106,0 0 26,0 0-93,0 0 66,5-8 160,-5 8-242,0 0-36,0 0-24,0 0-15,0 0-12,0 0-14,0 0-10,4-6-3,-4 6-16,0 0-42,0 0 65,0 0 8,0 0 5,0 0 8,0 0 9,0 0-33,0 0 66,0 0-46,0 0 62,10-5-51,-10 5 55,0 0-59,0 0 68,0 0-47,0 0 74,0 0-42,0 0 60,0 0-41,0 0 34,0 0 51,0 0-122,0 0-12,0 0-22,0 0-11,0 0-8,0 0 0,0 0-16,0 0-4,0 0-3,0 0-1,0 0 0,0 0 15,0 0 11,0 0 10,4-8 68,-4 8-62,0 0-2,0 0-5,0 0 0,0 0 2,0 0 2,0 0 3,0 0-7,0 0-10,5-7-12,-5 7-13,0 0-8,0 0-7,0 0-3,0 15 4,0-15 12,-2 22 11,1-5-1,-1 1-3,-1 3-3,-2 1 2,-1 1 0,-1 1-2,1-2-3,1-1 3,-4-1-4,5-3-2,-1-1 0,0-3-1,-1 1 1,2-4 2,1 0-7,3-10 16,-6 17 20,6-17 23,-5 12 10,5-12 8,0 0-7,-2 9-1,2-9-16,0 0-13,7-19-39,2-1-8,2-7-5,23-41-8,-16 35 31,0 2 19,3 2 19,-4 6 6,-1 2 8,0 4-29,-1 5 5,1 2-22,0 6 7,0 1-18,-2 3 5,4 7-8,0 3-3,0 2-1,20 27-199,-17-12-50,-1 2-62,-1 3-184,0 1-49,3 3-142,-9-9-821,7 7-1127</inkml:trace>
  <inkml:trace contextRef="#ctx0" brushRef="#br0" timeOffset="97415.9">26804 13894 700,'0'0'613,"0"0"-203,0 0-33,0 0-129,0 0-14,0 0-96,0 0 161,7 15-168,-5-2-15,0-2-9,3 4-16,0 0-10,1 1-15,3 1 0,0 0-10,3-2-10,-1 0-7,5-1-59,-1-3 61,3-2-60,3-2 62,19 0-21,-13-9-45,5-4 57,1-1-56,5-7 53,2-1-57,-1 0 58,1-6-58,-4 1 55,3 0-57,-1 2 59,-2 3-60,-5 3 59,0 1-60,-5 7 58,3 2-56,-2 2 54,2 3-55,0 8 64,5 4-58,0 2 57,-1 6-7,0 0-3,-1 2-55,2 0 59,0 0-40,2-1 39,0-2-58,2 0 59,2-4-61,45 9 28,-39-19-40,-1-4-21,-3-5-13,10-4-20,2-5-10,7-6 15,2-4 14,0-7 20,-1 2 30,0-4 36,-2 0 24,-3 3 29,-2 2 9,-11 6-58,37-10 61,-46 21-3,-2 3-11,-3 3-5,0 3-8,2 5-7,1-1-10,1 5-3,4 3-2,-1-1-1,1 0 9,1 0 3,1-1 2,1-1-3,0-2 3,-2-4-7,-1-1 2,2-2-5,0-4 6,6-2-7,3-4-3,-3-3 0,3-1 3,-3-4 4,1-1 24,6-5-46,-1 0 89,-8 1-54,-3 0 83,0 1-31,33-16 132,-39 20-82,-8 2 9,-1 1 8,-1 1 13,-6 2 9,0 1 4,-5 3 1,1-1 12,-3-1-19,1 3 22,-3-1-35,-1 4 17,0-4-29,-9 6 18,16-9 145,-16 9-176,12-7 2,-12 7-6,9-3-52,-9 3-86,0 0 0,10-7 0,-10 7 0,0 0 0,10-2 0,-10 2 0,0 0 0,0 0 0,9-5 0,-9 5 0,0 0 0,0 0 0,8-5 0,-8 5 0,0 0 0,0 0 0,0 0 0,0 0 0,0 0 0,0 0 0,0 0 0,0 0 0,0 0 0,0 0 0,8-5 0,-8 5 0,0 0 0,0 0 0,0 0 0,0 0 0,0 0 0,0 0 0,0 0 0,0 0 0,0 0 0,0 0 0,0 0 0,0 0 0,0 0 0,0 0 0,0 0 0,0 0 0,0 0 0,0 0 0,0 0 0,0 0 0,0 0 0,0 0 0,0 0 0,0 0 0,0 0 0,0 0 0,0 0 0,0 0 0,0 0 0,0 0 0,0 0 0,0 0 0,0 0 0,0 0 0,0 0 0,0 0 0,0 0 0,0 0 0,0 0 0,0 0 0,0 0-79,0 0-64,0 0-30,0 0-207,0 0 154,0 0-43,0 0-45,0 0-191,-7-7-120,7 7-131,-18-5-741,2 1-1126</inkml:trace>
  <inkml:trace contextRef="#ctx0" brushRef="#br0" timeOffset="99926.62">28706 13203 82,'-7'-10'498,"7"10"-184,0 0 15,-5-12-119,5 12 33,0 0-21,-4-9-24,4 9-9,0 0-11,-4-8-2,4 8-3,0 0 10,0 0-60,0 0 58,-2-10-51,2 10 58,0 0-55,0 0 57,0 0-55,0 0 57,0 0-59,0-12-3,0 12-9,0 0-7,0 0 109,0 0-137,0 0-8,0 0 0,2-9-6,-2 9-4,0 0-5,0 0-6,0 0-4,0 0-1,0 0-2,0 0 3,0 0-7,0 0-1,0 0-5,0 0 55,0 0-39,0 0 7,0 0 5,0 0 5,0 0 5,0 0 3,0 0-2,0 0 0,0 0-6,0 0-5,0 0 0,0 0-9,0 0-8,0 0-4,0 0 23,0 0-51,0 0-1,0 0-6,0 0 0,0 0-8,0 0 4,8-5-9,-8 5 7,10 5 9,-10-5-23,14 11 30,-4-1 44,4 0-27,1 5 30,1 2-21,6 5 25,0 5-26,1 0 10,0 2-13,1-1 10,-1 1-30,0-3 7,-4-4-15,-2-2 15,-1-1-23,-2-3 29,0-1-37,-3-5 24,-1 0-21,8 7 50,-12-9 24,-6-8 15,14 8 28,-14-8-14,11 3-78,-11-3-28,16-10 0,-6-2 0,2-7 0,2-7 0,4-9 0,-2-3 0,1 0 0,1-1 0,11-29 0,-19 43 0,0 3 0,-2 4 0,-1 2 0,-2 2 0,2 1-252,-4 4-131,1 0-104,-4 9-114,0 0-45,0 0-141,0 0-807,0 0-1246</inkml:trace>
  <inkml:trace contextRef="#ctx0" brushRef="#br0" timeOffset="101354.62">26472 14988 466,'0'0'659,"-13"-1"-125,13 1-106,-12-7-78,12 7-78,-11-14-52,7 7-39,1-5-32,1 2-11,-1-5-6,1 2-74,7-2 52,-3-1-75,3 2 50,4-1-72,1 3 50,2 2-65,18-1 95,-15 11-63,5 0-2,-1 4-6,0 0-1,0 4-4,0-1 2,2 0-11,-3 2-3,-3-1 0,1-3-3,0-1-3,-2 2 3,-3-4-2,3 0 3,10-7 7,-8-2-11,-3-1 9,-1-3-18,-1-3 14,-1 0-55,-2-2 62,-2 1-101,-1-2 48,-1 0-70,0 0 43,-1 3-82,2-1 4,-3 4-135,2 1-54,-1 1-62,3 1-391,-4-2-310</inkml:trace>
  <inkml:trace contextRef="#ctx0" brushRef="#br0" timeOffset="101683.62">27247 14489 638,'9'4'595,"-2"3"-127,-1 1 30,2 3-132,-2 4-6,-1 9-108,3 23 186,-3-16-243,0 0-95,-1-5 31,-2 1-76,1 0 41,-1-4-67,0-3 54,0-1-63,-2-1 46,2 0-52,-2-5 47,0-1-49,-2 0 52,2-12-61,-6 15 39,6-15-67,-14 7 55,14-7-61,-14-8 54,4-4-58,-2-5 33,1-7-46,-3-3 46,5-3-48,3-2 56,3 0-44,1 3 11,2 4 25,3-1 58,9-20 16,-5 27-73,3 3 30,-1 1-33,-1 7 46,2 2-55,-10 6-1,13-2 10,-13 2-3,11 10 54,-6-2-60,-3 5 45,-2 1-83,0 3 10,-4 7-101,-6 19-244,6-19 85,0-2-82,-1-5-46,3 0-474,0-5-467</inkml:trace>
  <inkml:trace contextRef="#ctx0" brushRef="#br0" timeOffset="102445.35">27434 14562 734,'9'-3'550,"-1"-1"-27,-8 4-79,16 6-30,-9-1-107,12 18 256,-13-4-316,3 1-96,-1 2 27,0 0-76,0 1 53,-1-3-85,3 2 32,-1-5-56,-1 0 33,1-2-53,-2-1 48,2-6-65,0 0 62,1-1-46,7-6 42,-8-4-23,2-4-45,-2-5 38,0 0-44,0-7 19,-2-2-96,-1-2-9,-1-1-59,-1 0 51,3 0-98,-2 2 38,2 1-77,-3 3 20,4 3-96,0 1 49,1 2-26,0 0 29,4 3 0,-1 1 3,3-1 30,-1 2 47,2 1 41,-1 1 40,3-2 65,-3 3 60,0-3 37,-2 4-2,1 0 70,-14 3-8,26 6 341,-21 1-187,0 1-51,-4 5 48,-1 1-62,-2 4 62,-2 4-77,-1 1 30,2 3-81,1 0 29,-2-3-82,4 0 32,0-4-74,0 0 44,2 0-57,5 12 72,3-18-35,-2-2-50,1-3 33,3-3-45,0-3 33,2-3-44,0-2 29,4-5-33,-3-2 36,2-4-38,-6-1-2,0-3-92,-4-2 35,-2 1-54,-1-15-77,-7 17 79,1 3-87,-4-1 58,-1 3-57,-2 3 64,-1 0-42,-1 2 15,-2 2 6,-1-1 82,0 1-45,2 3 78,-2-1-50,3 1 70,-1-1-48,3-1 68,9 4-60,-15-4 60,15 4-48,-9-9 10,9 9 8,-3-9 8,3 9 3,4-9 5,-4 9 9,10-11 11,-3 7 38,2-2 75,1 1-56,-10 5 56,33 0 55,-21 3-133,-1-1 43,2 4-64,-3 1 46,-1 2-59,3-1 49,-1 1-7,-1 2 1,0-2-24,2 0-12,-1-2-23,0 0-34,0-4-9,3-1-34,13-2-140,-11-5 103,4-2-22,-1-3 58,4-4-19,0-3 62,-1 0-24,0-1 84,-2 2 79,2-1 68,-7 6 45,1-1 3,-3 4-30,0 1-18,-13 7 11,18 0-19,-18 0 59,14 12-74,-9 3-22,-3 1 29,-2 5-72,-2 4 26,-3 8-64,-6 6 34,-5 3-85,-4-1-13,-8 5-67,-5 0-65,-3-4-62,-4-1-56,-49 28-433,36-42 234,-5-3-308,-5-2-310</inkml:trace>
  <inkml:trace contextRef="#ctx0" brushRef="#br0" timeOffset="102722.35">26656 14415 89,'-23'-17'801,"4"7"-205,0 5-86,-1 6-117,-4 11 2,-3 12-76,-2 7 3,1 15-7,-1 8-20,4 3-1,5 2-68,7 1-12,4-7-55,9-1-27,9-5-23,9 7-20,11-8-15,7-5-10,9-7-10,6-5-12,6-7-73,48-1-332,-47-21 54,3-4-202,14-7-131,-1-5-498,3-5-755</inkml:trace>
  <inkml:trace contextRef="#ctx0" brushRef="#br0" timeOffset="105426.35">28971 14459 245,'0'0'379,"0"0"-19,0 0-107,0 0 29,0 0-96,0 0 47,0 0-79,-5-8 48,5 8-77,0 0 46,0 0-59,0 0 55,0 0-64,0 0 65,0 0-54,0 0 69,0 0-46,0-12 66,0 12-52,0 0 50,0 0-74,0 0-15,0 0-8,0 0 37,0 0-90,0 0-22,0 0 6,0 0 23,0 19 33,0-6 11,0 6 19,-1 5-37,0 3 10,-2-1-44,2 2 10,-2-2-29,1 0 1,-1-2-5,-2 17 67,1-24-35,2 0 3,0-5 13,1-1 10,0 0 3,1-11 10,-3 14-15,3-14 6,0 0-17,0 0 13,0 0-54,3-10-21,1-8-22,2-6-7,2-7 11,1-5-2,3-1 1,1 1 0,0 4 2,1 3 1,0 6-7,3 2 7,1 2-3,-1 6 4,4 5-2,-5 2 3,4 5-2,-4 2 0,5 7 2,18 20 10,-18-7-2,-2 0-3,3 8-32,-1-3-80,0 4-26,0-2-99,0-1-40,-2-5-131,-1 0-81,2-3-136,1-2-630,-2-7-861</inkml:trace>
  <inkml:trace contextRef="#ctx0" brushRef="#br0" timeOffset="105681.35">30004 14201 638,'-3'-9'728,"3"9"-144,-11-9-82,11 9-75,-22 2-26,6 7-62,-1 4 9,-5 5-57,-1 7-12,-1 3-47,1 3-20,2 3-31,5 0-34,2 2-18,5-4-30,3-1-12,4-5-27,2 1-5,2-3-16,5 0 1,4 0-51,1-5-27,3 0-82,2-4-9,23 6-460,-18-17 205,0-4-135,2 0-126,2-3-410,1-4-672</inkml:trace>
  <inkml:trace contextRef="#ctx0" brushRef="#br0" timeOffset="106814.35">30393 14301 250,'0'0'714,"6"-10"-133,-6 10-64,0 0-57,4-11-40,-4 11-13,0 0-71,3-10 18,-3 10-66,0 0-21,0 0-58,3-12-20,-3 12-52,0 0-20,0 0-37,0 0-5,0 0-34,0 0 8,0 0-28,10 9 50,-10-9-30,4 16-14,-4-16 6,5 18-15,-2-8 10,-3-10-8,6 16 14,-6-16 4,4 13 9,-4-13-5,2 12-1,-2-12 2,3 10-2,-3-10-1,4 12 37,-4-12-37,0 0 6,4 10-9,-4-10 10,0 0 1,0 0-6,0 0-4,2 9-4,-2-9-4,0 0 2,0 0-15,0 0-3,0 0-21,0 0-48,0 0-262,0 0 28,0 0-225,0 0-84,3-11-139,-3 11-548,-2-13-890</inkml:trace>
  <inkml:trace contextRef="#ctx0" brushRef="#br0" timeOffset="107740.99">30473 14272 279,'0'0'481,"0"0"-121,0 0-20,0-12-59,0 12 7,0 0-43,-2-11-8,2 11-39,0 0-3,0 0-46,-1-6 86,-2-5-137,3 11-26,0 0 16,0 0-2,0 0 4,-2-8 6,2 8 3,0 0 1,0 0-5,0 0-3,-8-8-6,8 8-6,0 0-8,0 0 1,-16 2 0,16-2-5,-14 6-57,14-6 54,-16 5-56,5 2 55,1 0-54,-1 1 36,-1 2-38,0 1 45,0 4-38,0-1 36,2 1-28,-2 2 31,3 1-23,-2 17 44,7-17-23,1 0-11,3 1 19,1-1-27,2-1 18,3 2-25,2-2 14,3 3-21,4-7 21,1 3-18,1-7 23,3 2-14,0-5 10,3-1-21,21 2 28,-25-7-24,2-3-10,-1-1 7,1-1-13,-1-3 10,1-4-11,-5-1 1,1-1-5,-4-4-2,-2 0-8,-2-1 12,-3 0-10,0 2 32,-4 2 14,1-15 39,-4 17-51,-2-1-10,-1-1 0,0 5-4,-2-2-3,1 0 6,-4 2-3,4 0 6,-2 2-6,1 0 0,1 2-4,-2-2-5,7 8-2,-10-11-1,4 2-5,6 9-9,-7-8-17,7 8-8,0 0-30,-7-9-6,7 9-47,0 0-3,-5-9-96,5 9-28,0 0-99,0 0-95,-7-7-157,7 7-628,0 0-834</inkml:trace>
  <inkml:trace contextRef="#ctx0" brushRef="#br0" timeOffset="108046.82">30330 14359 556,'0'0'580,"-4"-5"257,0-9-528,4 14-43,2-12-48,4 5-4,0 1-21,1-1-19,2 0-30,-1 3-27,4 3-17,-1-3-11,-11 4-6,26 2-6,-12 1 8,2 4-5,20 10 54,-18-8-127,0 4 60,0-1-71,-1-2 52,0 1-50,-1 1 49,2-5-37,-4 2 38,1-1-34,-1-3 55,0 0-63,-1-2 54,1-1-64,-1-2 46,14-5-26,-15 0-68,2 0-26,-3-4-68,0-1-68,-3 1-92,-3-1-37,-1 0-92,-2 1-67,0-2-320,-2 11-359</inkml:trace>
  <inkml:trace contextRef="#ctx0" brushRef="#br0" timeOffset="108303.82">30060 14502 220,'-17'5'609,"1"-4"-139,3 2-80,-1-2-30,2 1-20,-11-2 235,23 0-338,-20-2 22,20 2-92,-15-4 9,15 4-86,-11-11 42,11 11-91,-5-12 46,5 12-71,5-15 47,-1 8-67,3-2 51,0 2-60,6-1 53,11-6-48,-8 9-3,-2 0-38,1 3-36,-2-1-34,2 2-46,-2 2-50,3 1-62,0-1-66,2 1-68,1-1-416,-1 1-364</inkml:trace>
  <inkml:trace contextRef="#ctx0" brushRef="#br0" timeOffset="109146.36">31055 14166 65,'0'0'592,"0"0"-140,0 0-42,-2-11-77,2 11-22,0 0-56,0 0 172,0-11-245,0 11-48,0 0-12,0 0-27,0 0-17,0 0-24,0 0 15,10-3 1,-10 3 5,9 8 0,-9-8 8,11 14-7,-3-4 31,2 4 5,10 17 66,-9-16-116,0 1-8,0 2-3,0-3-17,1-1-10,-3-1 4,1-1-2,-2 0 4,1-3 0,1-1-57,-4 1 65,-6-9-29,12 12 75,-12-12-19,16 6 110,-16-6-92,10-2-40,-10 2 20,9-11-10,-6 1-14,1-2-7,-3-4-12,-1-1-10,0-3-6,-1 3 0,-2-1 1,2 2 2,0-1-9,-1 5-30,0-13-118,2 25 3,0-18-48,0 18-54,0-15-17,0 15-57,0 0 3,1-14-71,-1 14-37,0 0-482,0 0-477</inkml:trace>
  <inkml:trace contextRef="#ctx0" brushRef="#br0" timeOffset="109642.36">31593 14004 428,'0'0'448,"0"0"-65,0 0-63,8-7-45,-8 7-36,0 0-33,0 0-24,0 0-1,10 4 20,-10-4 24,8 13 0,-3-1-25,1 2-2,-1 3-29,2 3-20,0 2-19,1 1-33,1 4-7,0-3-29,0-2 0,-1 1-12,-1-1-10,2-4-9,-2 1-4,-2-2-3,0-3-3,5 11 32,-5-18-15,-2 3 28,-3-10 17,4 12 7,-4-12-7,0 0-11,0 0-14,0 0-15,-8 7-25,8-7 2,-14-17-14,6 5-9,-1-5-9,-1-2-16,-7-32-37,9 22 35,1-1 6,2 0 7,2 3 2,1 2 5,2 4 2,2-2 4,1 2 1,2 1-3,2 2 1,1 4 3,0 2-1,1 0-2,2 3 3,9-2-9,-9 8 16,-11 3 22,18 3-15,-8 0 22,-2 2-22,0-1 13,-8-4-17,10 12 21,-10-12-11,7 14 22,-7-14-22,2 15-1,-2-15 6,-6 14 10,-3 2-28,2-8-53,-1-3-24,0 1-68,-1-2-73,0 0-74,9-4-112,-18 3-132,18-3-594,-14-3-742</inkml:trace>
  <inkml:trace contextRef="#ctx0" brushRef="#br0" timeOffset="110172.36">31947 13807 292,'0'0'430,"7"-9"-22,-7 9-73,15-9 313,-15 9-315,16-5-35,-16 5 15,20 2-11,-6 2-35,0 2 8,4 6 11,0 5-26,1 7-24,1 7 54,-3 1-51,-2 2-66,-5 4-15,-2 0-32,-3-1-19,-5 1-26,-6 4-14,-3-1-20,-4 1-48,-4-3-77,-3 0-72,-1-4-108,-3 1-128,-1-7-180,-1-1-186,-2-6-438,4-6-799</inkml:trace>
  <inkml:trace contextRef="#ctx0" brushRef="#br0" timeOffset="142618.47">11388 10117 435,'0'0'388,"0"0"-85,-8-8-76,8 8-55,0 0-37,-7-6-31,7 6-24,0 0-16,0 0-14,0 0-12,0 0-7,0 0-10,0 0-5,0 0 23,8 12-6,-3-2 25,2 2 69,1 2-60,1 3 37,1 2-69,2 1 43,-1 2-66,2 0 53,1 2-63,-1-2 47,1-5-56,-1 4 8,2-4 5,14 14 12,-14-18 7,1-1 0,1-2 9,1-1 14,0-4-3,2-2-1,5-6-1,5-4-3,7-7 46,3-6-59,7-9 59,2-5-38,-2-5 42,2-1-41,43-43 114,-49 43-80,-3 3 25,-7 6-2,-6 4 6,-2 5 20,-4 2-18,-6 6 23,-2 0-37,-3 4 7,2 0-50,-5 2 12,1 0-42,-3 2 15,-5 6-61,16-12-150,-16 12-13,0 0-104,10 7-127,-10-7-84,7 11-512,-7-11-613</inkml:trace>
  <inkml:trace contextRef="#ctx0" brushRef="#br0" timeOffset="168211.03">2139 3106 388,'0'-12'286,"0"12"-59,0 0-26,-3-12-9,3 12 4,0 0-35,0 0 32,-4-12-14,4 12-24,0 0 9,0 0-49,-2-10 6,2 10 43,0 0-117,0 0-1,0 0-35,0 0 15,0 0-7,0 0-12,0 0 7,3 7-3,1 6 2,0 3 7,1 8-4,-1 0-2,1 5 9,-1 3-1,3 34-13,-4-32 19,2-1-8,-2 2 10,-1-2-4,0 0-2,0-5-16,0-1 16,-2-1-17,0-3 12,2-3-21,-2-1 22,0-2-2,0-4 55,0 0 30,0 7 287,0-20-124,0 15-11,0-15-62,0 0-46,0 0-35,0 0-32,-13-11-25,6-5-25,2-4-6,-3-9-30,0-4 5,1-7-14,0-4 13,1 0-33,-4-47 33,6 48 5,0 5-7,4 4-4,-2 0 6,2 7-7,0 3 12,0 4-11,2 1 3,-2 2-12,0 3-10,4 2 1,-4 12 4,5-17 1,-5 17 2,11-6-10,-11 6 17,19 6 6,-7 1 6,3 3 2,-1 6-10,2-2 8,0 4-26,1 1-26,1 2-10,0-3-37,-3 3-36,3-1-39,-3-1-36,3 2-60,10 10-444,-15-15 293,1-1-385,-4-4-338</inkml:trace>
  <inkml:trace contextRef="#ctx0" brushRef="#br0" timeOffset="168483.04">2182 3575 507,'0'0'410,"0"0"-75,0 0-81,0 0-49,0 0 136,-1-12-178,1 12-17,10-17-31,-4 5-24,5 0-19,-1-1-16,4-3-36,-3 1-58,2 0-61,1 1-73,-1 0-75,2 1-94,-2 0-227,1 0-81</inkml:trace>
  <inkml:trace contextRef="#ctx0" brushRef="#br0" timeOffset="168804.05">2453 3206 710,'0'0'517,"0"0"-114,0 0-102,0 0-46,-4-9-79,4 9-25,0 0-57,0 0-8,0 0-31,0 0 7,0 0-28,5 14 10,-2-5-11,4 16 15,-3-11-31,3 0-1,-1 1-2,-1 1-3,2-2 4,-1 0-4,1 1-6,1-3 2,0 1-5,0-3-3,0 2 4,0-5 1,0 1 5,0-1 8,0-2 36,-8-5 24,16 4 20,-16-4-4,18-4 7,-11-1-8,0-1 10,-1-4-26,2-2-6,-4-2-24,-1 0-7,0-3-11,0-1-8,-2-1-15,-1 1-26,-1-17-157,-2 16 23,2 4-29,-2-2-92,1 3-59,-1-1-85,0-2-350,0 3-287</inkml:trace>
  <inkml:trace contextRef="#ctx0" brushRef="#br0" timeOffset="169431.04">2618 2701 934,'0'0'484,"-1"-19"-81,1 19-71,-3-15-78,3 15-61,0 0-45,0-16-31,0 16-32,0 0-23,0 0-13,8-5-11,-8 5-10,12 12-7,-3-2 6,14 19 23,-11-11-31,3 5-5,-1 0 5,3 0-16,-3 2 10,1-1-15,-1-1 12,2 2-39,-4-1 5,2 0-38,-2 0-9,-3-4-50,1 1 9,-1-2-34,-1-1 32,-3-1-59,0-3 2,0 0-4,-2-3 23,-3-11 6,1 19-3,-1-19-3,-5 16-11,5-16-10,-12 11 19,12-11 32,-16 6 57,16-6 71,-23 3 51,-5-3 214,12 0-102,2 0 14,0 0 72,-1-3-28,1 3 9,0 0-38,1-1-3,0 0-17,3-2-8,0 1-40,10 2-9,-17-4-46,17 4 0,-9-8-36,6-4 27,7 2-35,3-1-30,2-3 7,5-3-18,4-1 10,2-1-21,2-1 20,6-4 2,-1 3-3,1-1 1,-5 6-4,1-1 1,-2 3 1,-4 2 0,15-5-15,-19 12 6,-1 0 3,0 3 1,-13 2-2,20-2 5,-20 2-1,19 5 3,-10 0-14,0-1 17,-1 3-9,-2 1 19,2-3-17,-1 2 19,0 0-24,7 8 2,-8-9 14,3 0-14,-9-6 17,14 10-14,-4-7 19,-10-3-10,17 4-11,-6-7 12,-11 3 14,21-4-10,-9-2 12,-3-1-10,0-2 16,-2-2-25,-2-1 8,-1-1 2,-1 0 10,-2 1 14,-2 1 6,-2 0-8,0 1-11,-1 1-19,-2 1-23,6 8-24,-14-9-33,14 9-27,-16-2-33,7 5-28,0 3-56,-9 9-407,9-6-71,2 1-206</inkml:trace>
  <inkml:trace contextRef="#ctx0" brushRef="#br0" timeOffset="170349.03">3209 2859 459,'2'-13'599,"-2"0"266,0 13-508,0-13-70,0 13-32,0 0-52,1-17-26,-1 17-53,2-10-15,-2 10-33,6-12-14,-6 12-29,9-11 3,-9 11-30,15-8 4,-15 8-21,25-7 7,-25 7-8,18 0-4,-18 0-7,22 2-5,-22-2-13,20 5 7,-11-1 2,0-1 4,-9-3 2,17 9-16,-17-9 10,13 6 16,-13-6 5,11 5 4,-11-5 6,9 6 13,-9-6 22,0 0 60,11 4 4,-11-4-6,0 0-29,0 0-9,5-6-25,-5 6 5,-2-12-26,2 12 5,-1-19-4,1 19 4,-1-22-5,1 1-15,0 21 6,1-20-2,-1 20-3,3-19-4,2 11-20,-5 8-11,6-16 3,-6 16 0,12-10-1,-12 10 8,15-7-6,-15 7-5,17-2 4,-17 2-14,32 2-26,-21 2 43,-11-4-6,19 5-2,-7-2 8,-3 0 4,-9-3 0,15 6 13,-15-6-2,14 6 5,-14-6-1,10 4 19,-10-4 30,10 3 34,-10-3 13,0 0 42,0 0-81,11-5-10,-11 5-8,0-12-5,0 12-12,-2-19 0,2 6-6,0 0 0,2-1 5,-1 0-7,0 2 1,2 0-1,-2-1-3,2 2-8,3-8-12,-1 9 15,-5 10 4,9-13-1,-9 13-3,12-12-1,-4 7-5,-8 5-20,16-9-16,-16 9-37,19-3-16,-19 3-22,21-4-13,-9 3-6,0-1 2,0 0-6,1-1-20,-1-1 7,3-1 7,-2 0 33,1-2 22,-3-1 16,2-1 28,-1 0 19,-2-2 24,0 0 31,-1 0 34,-1-1-21,-2 0 50,0-2-21,3-6 170,-6 8-64,-3 12 9,3-17-17,-3 17-12,2-12-23,-2 12-27,0 0-31,-1-14-25,1 14 7,0 0-27,0 0 8,-12 5-16,12-5 9,-10 16-16,1 5 34,5-8-33,1 1-5,-1-4 0,2 3-11,0-4-5,2-9 4,-2 17 2,2-17-4,2 15 6,-2-15 5,4 9 3,-4-9-2,0 0 2,14-4-13,1-9 9,-6 2 8,-1-2-16,-2-1 11,3 0-13,-3-1 23,0 3-4,0 0 43,-1 2 6,-1 0-9,0 2-25,-4 8 10,5-11-21,-5 11-4,0 0-16,2-4 16,6 9 9,-8-5-17,4 14 16,1-5-15,-1 2 9,0-1-21,1 2 0,0 0-27,1-1-9,2 1-41,0-2 12,-1-3-45,1 1 2,2-3-41,9-1-207,-19-4 172,22-5-11,-8-3 9,-2 0-1,-1-2 20,2-5-15,-2-2 42,-2 0-107,3-3 80</inkml:trace>
  <inkml:trace contextRef="#ctx0" brushRef="#br0" timeOffset="170618.03">4241 1959 391,'3'-25'491,"1"3"-30,-1 4-72,-1 1-77,0 2-68,0 3-73,1 2-42,-3 10-19,6-10-27,-6 10-12,0 0-1,13 5-10,-1 20 41,-4-7-56,0 2-6,1 5-6,2 2-4,1 0-4,0 1-16,0-1 16,0 3-16,2-3 12,-3 1-40,1-2-5,2 0-43,-4-1-14,-1-4-47,10 15-187,-12-20 121,-2-3-14,1 0-9,-2-4 31,-4-9-42,2 15-289,-2-15-16</inkml:trace>
  <inkml:trace contextRef="#ctx0" brushRef="#br0" timeOffset="170928.03">4389 2319 32,'-14'-2'587,"4"-1"-183,-2 0-41,3-1-66,0-1-4,1 1-58,0-1-38,0 0-56,1-3-17,2-1-43,3-2-3,-1 1-42,8-17 42,0 12-55,2 1-9,2-3-3,4 1-8,-2-1 2,3 3-5,0-1 0,1 2 2,1 3-23,-1-2 23,-1 3 7,-1 1-10,1 3 7,-1-2-11,11 0 13,-13 2-2,1 3-7,-12 2 9,21-5-6,-21 5 2,24-1 4,-24 1-6,16-3 7,-16 3 13,17-2 37,-17 2 26,21-5 13,-9 1-5,1-1-13,15-13 41,-12 6-78,-1-2-2,2-5-16,-1-3-5,-2-2-18,0-1-12,-2-1-2,-1 2 8,-3 5 13,-3-1 21,0 6 9,-1-1 7,0 4-17,-4 11-11,-3-18-3,3 18-12,-10 5 1,1 7-1,-4 5 15,-1 7-2,3 2-7,-3 3 2,5 0 1,1-1-19,3-2 18,2-1-11,2-1 12,4-1-18,1-2 16,12 18 10,-4-23-10,2-4 12,2-2-14,5-2 8,-2-4-48,-1-2-69,2 0-135,1-4-127,-3 0-226,-1-1-274,-1-2-413</inkml:trace>
  <inkml:trace contextRef="#ctx0" brushRef="#br0" timeOffset="172728.04">2464 4571 435,'0'0'358,"0"0"-17,0 0-134,-11 1 11,11-1-91,0 0 44,0 0-94,0 0 54,0 0-86,0 0 59,0 0-78,0 0 72,1-12-7,15 0 75,-4 3-91,2-3 0,6-1 5,2-5 18,8-3-22,0-3 16,4 2-23,0-2 8,3-3-23,8-2 3,1-3-24,0 1 10,0 0-20,1 0 11,47-35 26,-47 32-20,1 1 2,1-2 5,0 1 3,-2-1 9,2 1-50,-1-1 77,1 0-10,-1 1-9,1-3-4,-2 2-1,1 0-2,-3 1-12,0 0-13,42-34 27,-48 37-34,-3 2-7,5-3 1,0 0 4,0 0-4,-6 4-3,5-6 2,-5 7-3,-1-2-5,1 2 2,1-1 1,6-4 4,-1-1-44,0 1 54,-7 6-48,2-3 78,0 0-54,-3 2 63,1 0-18,0-1-10,-1-1 22,-1-1-17,0 2-2,-2-2-3,0 1-18,-1 0 1,-2 0-7,-1 0-3,-1-2-3,22-27 4,-24 28-10,0-4 1,2 1-9,-4-2 1,2 2 5,-1 2-40,0-3 47,-4 3-42,2-1 42,-1-1 2,1 1-4,-1 3-3,-1-3-8,-1 3 8,13-24-12,-17 28-1,1-2 9,-2 2-4,1 0 12,-3-1-23,1 1 24,-3 3-22,-1-1 27,1-5-39,-3 5 39,1-6-23,-1 3 10,-1 3-25,-1-2 13,0-25 1,-1 27 4,-1 0 16,-1 0-17,0 0 11,-1-1 2,-1 1-11,-1-1 3,-7-24 2,3 23-5,-1-1-21,-1-1 18,-2 2 18,-1-1-13,1 1 15,-19-23-8,14 26-11,0-2-2,-1 2 5,-2 0-6,1 5 15,-3-3 3,1 2-4,1 0 2,-3 1 3,0 1-1,-1 1-6,-1-2-6,0 5 3,-2-2 1,-25-9-9,29 14 8,-3-1-5,0 1 6,1 2-7,-1 2-1,-1-1 12,-6 1-3,-2 1-4,3 2 6,0 2-18,-6 0 7,0 2-8,-1 0 10,-8 4 1,-46 10-5,47-6 14,-2 2-2,1 0 4,0 3-14,0-1 12,-2 1-6,4 1 6,-4-1 0,1 2-6,2-1 0,0 1-4,1-1 7,-2 5-1,3-4 2,-46 23-15,48-22 10,-1 2 4,1 2-5,0-1 10,1 1-7,-6 5 7,6-3-4,0-2 0,2 2-4,0 0 6,-2 0-5,2 2-2,-4 4-3,-2 0 2,-29 21 2,40-24-7,-1-4 8,2 3-8,0-2-7,1 1 28,0 0-6,-2 2-5,1-2 5,0 2-6,0-1-2,2 2-6,-1 0 8,-1-1-11,1 0 20,-29 28 2,30-28-11,0 4-2,1-2 1,1 2 8,0-2-13,1 3 6,-1-1 0,0 1 3,1 0-6,0-1 5,0 0-9,0 0 1,3-1 6,0 1 2,-25 29-6,26-28-4,3-1 15,-2 1-11,3-1 12,0 2-17,1-2 16,0 3-3,2-1 5,0-2-8,3-2 3,-1-1-3,1 5-2,3-2-10,-3 2 16,-7 28-7,8-31-19,3-1 27,-1 1-4,1 1 4,0-2-1,0 1-1,1 0-15,-2 1 18,3-1-1,0-1-4,-1-2 9,1 3-11,2-5-1,1 0 5,-3 27-59,5-27 57,1 1-47,1 3 60,1-3-53,1 6 56,0-3-3,4 4-3,-1-3-5,2 2 1,2-3-2,-2 0-1,1 2-1,1 0 7,5 5-6,14 31 1,-14-35-5,3-1-2,-2 0 2,1-5 3,2 4-1,-2-5 2,1 4 0,5-1-44,-5-4 48,4 2-34,2 0 40,-4-5-41,3 1 43,-2-3-44,26 19 24,-22-19 17,1-2-30,-1 0 19,2-3-22,0 1 47,28 13-57,-26-15 56,-2 0-45,2-1 46,0-3-40,1 0 38,1-1-35,-5-1 34,3-4-22,2-1 45,2-2-20,4-5 25,1-1-29,7-5-10,0-4 15,0-1 8,0 1 8,-3-1-21,-2-1 5,-2 2-16,-1-2 15,-2 1-22,-6 3 20,-2-1-25,24-14-12,-30 18 29,0-1-19,-2-1 18,-4 5-24,2-3 7,-3 2-62,0 1-3,-3-2-104,0 1-25,1 3-147,-2-2-67,0-2-168,0 1-586,1-1-777</inkml:trace>
  <inkml:trace contextRef="#ctx0" brushRef="#br0" timeOffset="175419.04">4885 1773 231,'0'0'304,"2"-11"-65,-2 11-35,0 0-1,3-11-8,-3 11 2,0 0 0,0 0-22,-2-14-15,2 14-19,0 0-13,0 0-7,-2-10-1,2 10-12,0 0-9,0 0-24,-7-8-14,7 8 10,-12 7-50,12-7-10,-13 13 7,7-3-1,-3 3-7,0 0-4,1 4 0,-1 0-4,0 1 3,1 2-2,3 0-1,-1 1-1,0 1-1,2 0-13,-1 19 3,3-25 11,1 1-17,1-3 9,0 0-2,1-2 15,1-2-20,0 1 16,2-2-20,-4-9 26,10 11-14,-10-11 20,13 2-12,-13-2 22,18-7-18,2-13 17,-7 4-6,-3 1 9,-1-6-13,1-1-20,-3-1 23,-1 0-19,1 1 11,-2 1 27,-1 3 30,-2 4-3,1-1 17,-1 5-28,0-1 2,-2 11-34,3-25 3,-3 25-11,0 0-5,3-10-1,-3 10-2,0 0 1,0 0-2,3 13-5,-3-13-7,2 12 3,-2-12-4,4 14 3,-4-14-2,6 17-11,-6-17 10,8 15-15,-8-15 20,8 14-15,-8-14 17,6 10-15,-6-10 18,8 10-16,-8-10 17,5 7-12,-5-7 21,5 7 5,-5-7-9,0 0-11,6 7 13,-6-7 4,0 0 66,6 8-18,-6-8-9,0 0 9,0 0-15,0 0 1,0 0-23,0 0 12,0 0-19,0 0 10,0 0-16,0 0 8,0 0-11,10 5 4,-10-5-2,0 0 6,0 0-6,0 0-16,0 0 6,0 0-25,0 0-9,0 0-45,0 0-19,0 0-48,0 0-41,0 0-60,0 0-56,0 0-27,0 0-70,-8-8-257</inkml:trace>
  <inkml:trace contextRef="#ctx0" brushRef="#br0" timeOffset="176569.04">4727 1719 215,'0'0'418,"0"0"-81,0 0-32,4-10-32,-4 10-17,0 0-20,0 0-42,0 0-36,4-10-42,-4 10-29,0 0-19,0 0-20,0 0-13,0 0-10,9 4-2,-4 4 0,3 3 0,-2 3-5,3 4-7,3 3 3,-1 3 0,1 0 2,0 2-5,0-1 0,1 0-15,0-1 15,-3 0-21,1-3 23,7 17 2,-9-20-11,-1-5 7,-2 1-33,1-2-5,-4-3-33,4-1 20,-3 1-22,-4-9-23,5 8-143,-5-8-119,0 0-318,0 0-173</inkml:trace>
  <inkml:trace contextRef="#ctx0" brushRef="#br0" timeOffset="176868.04">4726 1569 632,'-7'-17'507,"0"5"-79,1-1-49,1 0-43,-1 0-64,0 1-50,1 3-48,1-1-28,0 0-39,4 10-69,-5-15-83,5 15-62,0-19-156,0 19 93,8-9-21,-8 9-37,15-5-64,-15 5-67,18 0-138,-18 0 9</inkml:trace>
  <inkml:trace contextRef="#ctx0" brushRef="#br0" timeOffset="177350.03">4978 1459 189,'0'0'338,"8"5"106,-8-5-282,4 8-9,-4-8-24,2 17 30,2-6-33,-3-1 12,0 3-49,1-1 3,0 0-17,1 0-20,-1-1-9,2 2-5,1-2-5,0-1-12,11 9 28,-10-12-32,2 0-3,2-2 0,-1-1 8,-9-4 13,19 3 7,-19-3 7,17-5-1,-7 3 8,-2-3 2,-2-2-15,-1-3-16,-5 10 16,5-19-27,-5 1 46,0 18-21,-4-17-28,4 17 13,-7-13-42,7 13-16,-11-8-44,11 8 26,0 0-35,-17 2 10,17-2-57,-11 6 30,11-6-37,-8 13 12,8-13-10,-6 12 8,6-12 26,-2 10 18,2-10 15,-1 11 5,1-11 17,0 0 13,0 14 16,0-14 36,0 0 40,0 0 38,2 10 21,-2-10-6,0 0-14,0 0-43,11-19 120,-5 13-72,-3-4-13,3 1 20,-6 9-18,9-15 3,-9 15-38,10-15 0,-4 9-20,-6 6-2,12-10-22,-12 10 10,15-6-19,-15 6 13,17-1-16,6 6 21,-12-1-5,3 0-28,-2 2 23,2-1-15,-4 1 15,-1-1-2,1 0-2,-1 0-4,-9-5 3,17 10-2,-17-10-12,10 5 3,-10-5 22,10 7 1,-10-7 87,11 2-58,-11-2-33,4-9-2,-4 9-25,2-20 14,-2 6-14,0-3-12,1-2 22,0 2 28,1 0 19,-2 2 3,1 3-12,-1 1-4,1 0-11,-1 11-17,1-14-9,-1 14 3,6-12 3,-6 12-3,10-5 2,-10 5-1,11 3-2,-2 2-22,1-1-50,1 3-34,-1 1-19,3 0-56,-2 0 5,2 0-55,14 5-369,-13-9-28,-1-2-140</inkml:trace>
  <inkml:trace contextRef="#ctx0" brushRef="#br0" timeOffset="178173.04">5819 1110 241,'0'0'316,"0"0"-41,0 0-73,0 0-10,0 0-79,0 0 4,0 0-55,0 0 8,0 0-34,0 0 12,0 0-21,10 6 24,-5 0-37,0 6 42,3 2-2,-2 1 20,2 2-21,0 1-7,2 2-5,-1 0-6,-2-3-10,5-1-7,-3 2 10,0-2-13,0-1-5,0-2 11,0-2-6,-2 0-5,10 5 113,-9-11-13,-1 0 40,-7-5 29,14 7-9,-14-7-49,12-7-13,-7-1-23,1-1-12,-2-5-12,-1-4-14,-1-1-17,0-5-13,-2 4-1,0 0 5,-2-15 28,1 22-33,1 0-13,-1 1-32,1 12-40,0-21-36,0 21-42,0-17-24,0 17-68,1-12 53,-1 12-4,5-10 8,-5 10-34,10-10 17,-1 6 9,10-8-150,-6 5 208,-1 0 33,-1-1 32,3-1 39,-2 1 21,0-1 25,-1-1 36,-1 2 53,1 0-6,-3 1 80,0-1 6,-2 2 29,-6 6 3,12-12 5,-12 12-28,6-9-21,-6 9-26,0 0-30,5-9-32,-5 9-17,0 0-16,0 0-13,0 0-11,-11 4 2,11-4-5,-7 9-11,7-9-4,-7 10-2,7-10-1,-5 17-16,5-17 13,0 13 2,0-13-2,5 13-5,-5-13 5,9 14 1,-3-6-3,2-2 2,1 0 3,2 0-3,1-1-4,3-1 4,-2-1-4,3 2 0,15 0 0,-18-3 0,1 0-6,-3 0 2,0 1-4,-11-3-2,19 7 0,-19-7 3,14 8 13,-14-8 31,10 14 22,-10-14 6,2 20-9,-2-20-7,-2 22-9,-1-10-11,-2 0-6,3 0-5,-2-2-23,1 1-48,0-2-44,-1 1-43,4-10-33,-5 15-30,5-15-39,-3 13 2,3-13-53,0 0-107,0 0-229,0 0-138</inkml:trace>
  <inkml:trace contextRef="#ctx0" brushRef="#br0" timeOffset="178436.04">6484 977 95,'7'-18'1057,"-7"18"-725,6-10-81,-6 10-57,0 0-24,8-6-23,-8 6 19,5 7-14,-5-7-26,10 12-24,-5-4-13,1 2-19,0 2-10,1 1-15,0 0-1,-1 0-13,1 0 2,-2 2-9,2-3-4,-1-1-39,0 1-38,-2-1-52,0-1-31,0-1-56,-4-9 0,7 14-10,-7-14-61,0 0-368,1 10-147</inkml:trace>
  <inkml:trace contextRef="#ctx0" brushRef="#br0" timeOffset="178516.04">6514 809 642,'-2'-12'449,"0"0"-79,2 12-83,-1-17-47,1 17-59,-1-15-27,1 15-56,1-15-16,-1 15-69,3-12-23,-3 12-71,6-10-29,-6 10-85,9-6-31,-9 6-68,0 0-207,17 3 3</inkml:trace>
  <inkml:trace contextRef="#ctx0" brushRef="#br0" timeOffset="179113.04">6639 831 35,'0'0'495,"0"0"-116,0 0-97,0 0-45,0 0-59,8-10-1,-8 10-42,5-8-6,-5 8-35,5-10-25,3 4 31,-8 6-66,7-7-9,-7 7 12,12-2-24,-12 2 8,16 0-18,-5 2 20,-1-1-21,1 2 14,1 1-19,-1 0 13,1 0-17,-2 0 15,0-1-13,1 1 19,-2-1-12,-9-3 9,15 6-17,-15-6 12,11 2 2,-11-2 38,0 0-20,16 0-5,-16 0-9,7-9 12,-7 9-17,5-16 4,-2 5-15,-2 1 10,4-13 0,-3 12 2,-2 11 12,5-18-15,-5 18 8,2-15-7,-2 15 4,3-12-4,-3 12 5,2-11-18,-2 11 5,0 0-12,4-11 18,-4 11-16,0 0 18,22-3-14,-13 9 1,3-1 24,1 5-24,2 4 13,4 3-6,-1 3 11,2 1-15,4 6 10,-1 2-10,0 0 13,0 2-8,0 3 11,-1-3-7,-1 3 1,-2 0-19,0-3 21,-2 0-8,-4-4 20,0-3-11,-2-1 7,-1-3-11,-3-2 21,-1-3 6,0-1 23,0-2 10,-2 0 14,-1-3 31,0-1 33,-3-8 25,6 22 256,-6-22-240,0 0-27,0 0-41,-6 8-25,6-8-24,-10-10-15,4-2-19,-2-1-18,2-6-2,-1-3-2,-1-7-2,1 3-2,2 0 10,1 1 4,-4-26 56,6 28-43,-2 0-4,4-4 1,0 4-5,2-2 21,0 1-11,0 0 28,2 3-13,-1-1 27,-1 4-5,2 4 8,-2-1-14,0 3-20,-1 0-7,3-7 15,-4 19-35,3-17-33,-3 17-44,1-11-40,-1 11-94,4-12-117,-4 12-122,0 0-193,0 0-591,-1-10-823</inkml:trace>
  <inkml:trace contextRef="#ctx0" brushRef="#br0" timeOffset="179484.05">6426 2331 17,'-7'-12'713,"4"3"-199,-3 0-59,6 9-71,-7-13-37,7 13-74,-8-10-59,8 10-32,-11-5-47,11 5-29,-15 3-29,5 4-5,1 4-13,-2 6-5,-2 6 1,3 2-25,0 3 13,1-1-22,1 2 0,4-5-53,0 3-18,4 18-148,4-21 27,0-4-32,4-1-90,1-5-68,1-2-420,1-6-301</inkml:trace>
  <inkml:trace contextRef="#ctx0" brushRef="#br0" timeOffset="179826.03">6651 2155 513,'4'-16'733,"-2"4"-184,-2 12-125,0-16-89,0 16-88,-2-2 143,-13 2-219,7 8-21,-1 2-9,1 3-30,0 0-20,-1 5-67,4-1 52,0 0-15,2 0-16,2 0-7,1 0-13,3 0-8,-1-2-5,3-1-1,2-2 2,2-2 1,0-3 6,0-2-7,3-3-5,0-3 0,2-2 11,0 0 8,2-5-17,-3-1 51,0-4-68,0-3 53,-3 0-13,-2-3-9,-2-1-17,-5-17-22,-3 18 7,-3 2-7,0 3 4,-3 1-7,-1 4-7,-4 1-32,2 4-11,-1 1-39,0 6-15,-3 1-52,0 4-6,2 1-56,2 1-38,-1 5-94,-4 16-784,11-14 123</inkml:trace>
  <inkml:trace contextRef="#ctx0" brushRef="#br0" timeOffset="180512.04">6737 2234 282,'4'-8'677,"-4"8"-176,4-13-63,-4 13-55,3-12-26,-3 12-25,2-14-3,-2 14-72,5-18 256,-5 18-331,3-9-46,-3 9-41,4-10-20,-4 10-40,6-11-23,-6 11-3,9-11-19,-9 11-9,14-7 6,-6 1-8,-8 6 0,15-2 6,-15 2 6,30 4-25,-30-4 2,19 6 1,-10-3-1,-9-3-6,15 6-14,-15-6 10,12 7 5,-12-7 18,11 5-5,-11-5 19,0 0-3,12 4 28,-12-4 29,0 0 26,0 0-33,11 1 45,-11-1-24,5-9-7,-5 9-22,0-14-33,1 3 19,-1 11 11,2-21 0,-2 21 10,2-19-24,-2 19 2,5-19-22,-5 19 8,5-17-16,6 4-11,-4 6 10,-7 7-2,16-7 3,-16 7 0,19-2-1,-19 2 3,20 2-18,-7 0-19,-3 1 3,2-1-18,-2 2 39,-1 0-5,-9-4-3,18 4 7,-5 1-12,-13-5 25,11 5 12,-11-5-8,0 0 7,13 3 13,-13-3 21,0 0-12,12-5-23,-12 5-27,8-12 2,-4 1-22,0-3-33,-1 0 1,0-3 18,1 2 18,0-2 1,0 4 9,0-1 7,0 0 0,-2 3 1,2 1 1,0 0-3,0 3 2,1-1 7,-5 8-2,10-9 4,-10 9 2,13-3 1,-13 3 8,24 7-2,-16-2 6,1-1 0,-9-4-1,14 10-1,-14-10 1,11 8 7,-11-8-4,10 7 1,-10-7 6,8 5-4,-8-5 11,0 0 22,12 5 15,-12-5 27,12-3 50,-12 3-106,9-11-1,-4 1-11,1 2 1,0-2-11,-1 1 2,0 1-11,0 2-8,-5 6-14,11-11 6,-11 11-6,11-6 21,-11 6-25,14-3 27,-14 3-7,17 0 16,-17 0-8,16 3 16,-16-3-18,18-3 18,-18 3 10,17 0 32,-17 0 11,16-1 7,-16 1-9,17-5-16,-8-1-30,-1 1-1,2-1-34,5-7-152,-8 6 17,-7 7-57,14-9-90,-14 9-140,7-6-489,-7 6-504</inkml:trace>
  <inkml:trace contextRef="#ctx0" brushRef="#br0" timeOffset="181720.04">9238 1170 320,'0'0'541,"0"0"-109,-4-7-91,4 7-35,0 0-28,0 0-31,-3-9-15,3 9-28,0 0-23,0 0-39,0 0-27,0 0-32,-2-10-24,2 10-33,0 0 8,0 0-9,5 12-1,-1 0-33,2 5 38,11 33 43,-8-21-43,5 10-15,-1 0 18,1-1-21,-1-2 15,1-1-6,0 1 0,-4-8-5,3 0-1,-1-1-2,-1-1-5,-2-6 4,1 2-12,0-4-32,6 14-196,-10-18 26,-2-4-50,2-1-61,-2 1-87,-4-10-378,9 7-300</inkml:trace>
  <inkml:trace contextRef="#ctx0" brushRef="#br0" timeOffset="182079.03">9329 1310 432,'-5'-9'456,"0"2"-93,5 7-58,-8-13-51,4 3-17,4 10-10,-13-22 225,13 22-250,-5-18-34,5 18-44,-5-18-26,5 18-26,-2-21-10,2 21-17,1-22-12,0 12-6,3-2-7,0 2-6,1-1-3,4 3-6,0-4-7,0 4-2,0 2 1,2 1-4,1 2 5,2 0-8,-1 2-25,2 2-28,0 2-18,0 0-3,1 3-27,-2 0 16,0 1 8,-2 2 22,0 1-5,-1-1 21,6 14-47,-11-11 62,-4 0 16,-2 0-6,-1 4 9,-3 0-10,-1-2 12,-3 2-42,1-2-38,-1 1-41,0-2-32,-1-3-97,2-1-334,0-1-108</inkml:trace>
  <inkml:trace contextRef="#ctx0" brushRef="#br0" timeOffset="182605.03">9531 1238 634,'0'0'555,"0"0"-120,0 0-76,0 0 143,5-8-333,-5 8-37,0 0-22,8-7-26,-8 7-18,16-7-13,-16 7-18,19-6-5,-7 5-12,-1-2-3,3 3-1,-1 0-6,1 0-6,-1 3 5,16 6 3,-16-1-17,0 1 11,-3-1-5,0 4-4,-3 2 0,-1-2 10,-2 3-12,-1 1-1,-3-2 4,-2 2 5,0-2 0,-2 1 3,0-1-23,0-4 26,0 1 3,-1-3 0,5-8-3,-6 13-10,6-13-16,0 0-27,0 0 12,0 0-16,0 0-17,-5-13 8,6 1-21,3-2 22,1-3 1,1 2 19,1-2-7,6-10 25,-6 13 27,1 1 6,-2 4 6,-1-3-13,2 8 9,-7 4-15,11-10 11,-11 10-5,0 0 13,17 0-9,-17 0 19,11 6-21,-11-6-3,15 8-4,1 2 23,-16-10-5,16 7-13,-16-7 7,19 4-8,-19-4 5,19 0-7,-19 0 1,23-4-4,-11-3 6,0 0-3,-2-1 13,0-3-7,-1 1 11,-2-5-12,-2 3 17,-1-2-1,0 2 30,-4 0 14,0 12-8,-4-22-12,0 15-16,0-2-13,4 9 3,-11-13-6,11 13-28,-17-3-32,17 3-32,-15 0-72,15 0-49,-25 7-451,25-7-47,-10 7-202</inkml:trace>
  <inkml:trace contextRef="#ctx0" brushRef="#br0" timeOffset="182923.03">10025 849 655,'4'-15'584,"-4"15"-147,3-12-93,-3 12-72,3-9-73,-3 9-48,0 0-40,0 0-14,0 0-19,12 3-11,-7 3 0,2 6-3,1 2 1,1 1 9,13 25 64,-10-17-85,-1 1 0,2 2-11,-1-1 4,1 1-8,-1 0-2,-2-1-11,2 2 4,-3-1-2,-2-6-43,1 1-54,0-1-43,-2-1-60,-1-3-48,7 10-500,-9-15-52,-3-11-291</inkml:trace>
  <inkml:trace contextRef="#ctx0" brushRef="#br0" timeOffset="183209.03">10414 994 238,'5'-10'577,"-5"10"-145,0 0-123,0 0 147,0 0-315,0 0 2,0 0-27,-5 8-23,5-8-14,-3 14-15,3-14-5,-1 16-19,1-16-8,3 17-13,-1-8 0,-2-9 2,7 17 4,-1-9-14,7 4 9,-13-12-4,16 5-9,-16-5-7,21 2-2,-21-2 7,21-4-3,-12-1 7,-1 0-7,1-2 4,-3-1-11,0-2 10,-3-1-16,-1 0 12,-1-2-4,-1 1 13,-3 2 29,0-1 11,-1 2 2,-2 0 0,0 1-14,-1 1-5,-1 3-13,-1-1-2,9 5-8,-18-5-1,18 5-21,-15 0-8,15 0-28,-16 2-42,6 2-250,10-4 110,0 0-47,-10 6-85,10-6-225,0 0-103</inkml:trace>
  <inkml:trace contextRef="#ctx0" brushRef="#br0" timeOffset="183700.03">10758 688 400,'7'-5'485,"-7"5"-89,0 0-114,-5 9-43,0 0-50,-1 0-7,-1 4-30,-1 1-27,1 0-28,-1 0-8,3 2-26,-1 0-2,2-1-15,-5 12 28,8-15-44,-1 0-12,2-12 9,0 18-16,0-18 4,4 11-4,-4-11 6,10 8-11,-10-8-2,13 0-2,-13 0 9,18-4-15,-9 0 9,1 1-9,12-4-2,-10 6 5,-1-3-15,-11 4 14,23 4-3,-12-2 4,2 2-9,1 5 8,0 1-8,0 5 9,1-1 2,0 7 4,0 3-3,-1 1 6,-2 1 1,-2 3 8,0 1-3,-2-3 4,-3-3-2,-1 0 1,-2 0 8,1-3 2,-1-1 2,-2-2-2,-2-2 6,1 4-3,-2-5 0,1 1 0,-1-1 0,-1-3 37,-5 9 77,9-21-54,-9 15 21,9-15-11,-7 12-7,7-12 1,0 0-26,-13 3-13,13-3-11,-8-13-11,3 2-11,3-6 1,0-5-15,1-7-32,2-3-17,4-41-11,0 39 98,-1-1 41,1 3 20,-1 2 13,2 2 2,-2-1-44,6 1 10,-6 5-42,3 1 33,-2 6-32,-1-1 11,1 2-31,-1 4 4,-2 0-78,1 1-113,-3 10-137,4-13-78,-4 13-95,0 0-116,0 0-407,-13 12-592</inkml:trace>
  <inkml:trace contextRef="#ctx0" brushRef="#br0" timeOffset="184754.03">9526 2410 80,'0'0'437,"0"0"-80,0 0-103,0 0 162,0 0-232,0 0-48,4-14 32,3 7-52,5 1 15,2-2-40,5-2 17,4-2-27,4 0-9,4 0 14,3-3-24,3 2 17,0-3-17,1 4 11,44-12 37,-40 12-77,2 0 9,-1 0-29,3-2 23,-2 3-27,2-3 25,-2 0-18,2-3 21,-1 0-31,7-5 32,-8 1 11,8-3 10,1-1 12,-5-3 13,47-31 113,-48 27-92,-3 0-3,0-2-7,0-4-9,-3 2-13,-3-3-6,-2 2-8,-1-3-7,-9 6-24,5-8 13,-3-3-30,-5 7 25,-4 0-5,0-3-8,12-41 17,-17 41-23,-1-2 1,-4 1-6,-2-1 19,1 4-5,-4 5 16,-2-4-1,-4 2-13,1-1 14,-3-5-28,-3 3 11,-3-1-8,-1-1 3,-5 1-7,-21-38-13,16 39 14,-9-5-37,6 10 33,-12-7-36,-2 4 19,-1 3-24,-1 1-28,5 7 39,-3 3-2,1 4 12,-3-1-4,0 2 4,-1 2 2,2 0 4,-42-13-7,42 17-5,-2 3 12,3-2 12,3 4-7,2 0 31,0 3-42,-2-1 40,4 2-48,1 1 2,-8 4 7,-1 1-5,-8 0-1,1 3 0,-1 1 9,-49 12-4,50-8 1,-3 3 5,3-2-3,-2 3 2,-1-1 38,3 3-42,-1 0 31,2 2-41,2-1 42,0-2-35,1 4 28,1 0-32,2 1 28,0 1-36,-37 23 51,40-20-29,1 1 13,2 1-7,0 3 0,2 0 2,1 3-2,0-1 1,2 3 3,0 0 0,-3 7-3,6-6 0,2 1-5,2-1-6,1 0 1,-15 39-8,20-39 9,2 1-2,2 1 9,2 1-3,1 0 2,3 2 1,2-5 2,2 3-11,2 0 12,2 6-10,3-2 11,2 2-5,2 0 7,3-1-7,18 46 4,-13-47 1,2 8-10,3-4 13,-1-7-4,5 5 3,-5-6-2,7 3-50,-4-5 58,2-1-51,1-3 60,0-1-58,2-2 65,0-4-56,2 0 47,32 18-22,-30-27 29,0-2-55,-3-6 32,2-4 20,0 0-45,-1-5 71,5-5-26,0 0 44,4-4-27,1-3 26,-5 2-37,-5-1 28,-1 1-47,-3 1 17,17-10-4,-25 13-30,1-3-15,-5 1-78,1 0-14,-3 1-84,3 0-74,-5 0-123,4-1-87,-2 3-133,1-2-350,-2 2-550</inkml:trace>
  <inkml:trace contextRef="#ctx0" brushRef="#br0" timeOffset="185449.04">11395 1326 83,'0'0'589,"-13"6"-163,13-6-74,-9 3-66,9-3-14,0 0-26,-10 7-32,10-7-9,-8 4 150,8-4-205,0 0-26,0 0-19,-8 5-15,8-5-19,0 0 0,0 0-23,0 0-12,0 0-9,0 0-2,0 0-9,0 0-1,0 0-1,14 5 4,20-9 20,-7 1-23,7-2 3,2-1-3,9-2 2,1 0 0,0 0-16,2-1 14,-4 0-18,2-1 17,-2 5-14,-6-2 8,-4 2-18,-1 0-34,-5 1-63,21 0-257,-28 0 107,-3 4-30,-2-2-31,-2 1-28,-14 1-42,22 0-198,-22 0-99</inkml:trace>
  <inkml:trace contextRef="#ctx0" brushRef="#br0" timeOffset="185748.03">12075 1111 21,'-3'-9'548,"3"9"-169,0 0-94,2-5 133,5-4-268,-7 9-33,0 0-21,18-3-13,-18 3-8,20 7 12,-8-2 27,1 4-9,0 1-22,1 1-3,-3 3-23,1-2-5,-3 1-13,-3 1 11,2 19 69,-8-15-63,-4 3-11,-2 1 1,-3 2-9,-3 0-9,-1 0-45,0 1-68,1-8-89,2 1-129,-3 0-139,5-6-238,-1 0-188</inkml:trace>
  <inkml:trace contextRef="#ctx0" brushRef="#br0" timeOffset="186065.03">12562 1209 267,'11'-3'752,"-2"-2"-215,-9 5-148,16-4-116,-16 4-84,11-3-37,-11 3-38,14 12 64,-14-12-105,4 15-11,-4-3-2,2 0-6,-1 5-26,0 0 20,-1 0 0,0 1-11,-1 0-2,0-1-22,-1-1 25,0 1-23,0 0 31,0-2-16,-2 10 40,1-13-25,0-1 12,3-11 18,-2 15 44,2-15 40,-4 12 27,4-12-8,0 0-69,0 0-109,-7-4-17,3-4 6,1-4 2,1-5 6,0 0-8,2-25 34,0 18 15,2 1 4,0-1 28,1 5 6,-1 1-9,2 1-11,-1 1-17,3 1-11,-1 3-4,-2 0-32,3 2 25,-2 3-3,5 2 2,-3 0-5,15 3 5,-9 6-13,1 1 8,2 4-10,1 2-4,-2 1-5,1 2 5,1 0-22,-4 1-28,1 2-26,-3 0-31,0-1-39,-3 0-59,-1 1-68,-4 0-52,2 17-550,-8-18-5,0-2-442</inkml:trace>
  <inkml:trace contextRef="#ctx0" brushRef="#br0" timeOffset="186445.03">12598 1492 58,'0'0'830,"0"0"-212,-8-5-135,8 5-72,0 0-101,0 0-34,0-14-27,0 14-7,10-11-46,-3 4-32,15-7 49,-9 7-206,3 1-77,3-3-76,0 2-82,4 0-118,0 0-70,-1-1-479,5-1-460</inkml:trace>
  <inkml:trace contextRef="#ctx0" brushRef="#br0" timeOffset="186541.04">13142 1180 35,'11'-10'769,"-11"10"-207,7-8-132,-7 8 184,7-8-407,-7 8-42,0 0-35,0 0-28,11-3-24,-11 3 0,6 7-14,-6-7 39,8 18 16,-2-6-21,-1 2-3,3 3-17,-1 2-9,0-1-18,8 22 22,-8-21-43,-2 0-22,0-2-10,-1-2-50,0 1-32,1 0-34,-3-2-29,0-2-19,0-2-21,-2-10-26,-2 17-93,2-17-56,-4 12-376,4-12-244</inkml:trace>
  <inkml:trace contextRef="#ctx0" brushRef="#br0" timeOffset="186806.04">12971 1189 1600,'0'0'576,"0"0"-65,0 0-70,0 0-58,0 0-26,0 0-36,0 0-18,0 0-37,0 0-40,12-1-43,-12 1-40,0 0-29,10-5-24,-10 5-15,38-17 29,-15 9-68,6-2-13,3-1-40,-1 0-42,1 1-35,-1 0-17,0 1-34,-1 0-35,-1 2-54,-6 2-47,-3 0-40,-2 2-64,0 0-27,-5 3-38,6 6-852,-19-6 142</inkml:trace>
  <inkml:trace contextRef="#ctx0" brushRef="#br0" timeOffset="187103.04">12849 1733 628,'-6'12'560,"-1"-3"-128,1 0-106,6-9-33,-6 12 8,12-4 399,-6-8-330,19 1-56,2-2-31,4-5-55,8 1-18,10-5-41,7-1 10,1-2-42,0 2 7,10-5-12,-11 4-7,-2 1-16,-2-1-29,-6 2-3,23-5 52,-38 10-88,-6-2 0,1 5-4,-5-3 0,-2 0-1,1 3 10,-14 2-9,19-5-3,-19 5-9,11-3-6,-11 3-10,13-2-24,-13 2-50,0 0-50,5-2-281,-5 2 75,0 0-104,0 0-122,0 0-173,-7 8-436,7-8-771</inkml:trace>
  <inkml:trace contextRef="#ctx0" brushRef="#br0" timeOffset="190128.03">9280 1899 202,'0'0'293,"0"0"-54,0 0 135,0 0-220,0 0 4,0 0-31,0 0 4,9 4-41,-9-4 23,0 0-31,0 0 5,0 0 15,0 0-20,0 0 21,0 0-25,0 0 5,0 0-21,0 0 38,0 0-51,0 0 17,0 0-13,0 0 1,0 0 8,0 0-4,0 0 1,12 1-9,-12-1 0,0 0-3,0 0-7,0 0-2,0 0 6,0 0-7,0 0 45,0 0-47,0 0 0,0 0 5,0 0 0,0 0 5,0 0 4,0 0-2,0 0-3,0 0-3,0 0-12,0 0-7,0 0-1,0 0-10,0 0-1,0 0 0,0 0-15,0 0 2,0 0-8,0 0 10,0 0 0,-3 12-1,3-12 0,-2 11 8,2-11 3,-5 22 2,1-10 4,-3 4 8,-3 2-4,-1 4 7,-24 31 29,13-24-30,-2-1 9,0 4 0,-7-2 10,-6 8-8,0-2-6,-1 1-9,-1-1 0,-3-2 6,3-2-7,1-6-7,2 1-5,0-3 15,-1 0-6,-44 20 44,39-23-47,0 0 1,-9 2-18,6-5 21,0 0-3,-1-3-6,0 2 4,-1-3-10,1-2 3,1 0 1,-1-2-1,0 0 0,3-1-1,-2-1 15,-26 1 56,33-4-44,3-1 2,-1 0-11,0-2 5,2 0 0,-2-1-9,5 1 4,1-2 2,-2 0 5,2-2 0,1 1-7,-1 0 2,1-1-7,1 0-6,-27-5 0,28 4-4,3-1-7,-2 1 9,2-1-14,0-1 1,0 0-4,0 0 8,1 3-11,2-4 13,-1 1-15,3 1 16,0 0-19,1 0 19,0-1-13,-15-1 1,17 2 21,2-2-16,1 4 17,2-1-14,-1-1 9,1 1-14,11 3 16,-18-5-12,18 5 20,-19-5-13,19 5 13,-14-5-12,14 5 7,-14-4-9,1 0 2,13 4 9,-15-5-21,15 5 21,-13-5-2,13 5 12,-15-5-17,15 5 10,-17-8-17,7 3 5,0 2-5,-1-1 23,1-1-4,-1 2 4,0-2 17,-1 1 4,1 2-7,0-4-7,-1 1-13,1 1-4,-1-1 1,1 2 5,1-1-5,10 4 1,-19-5 1,10 1-4,9 4 0,-17-8-3,17 8-8,-14-5 3,0 0 3,14 5-3,-12-5-6,12 5 5,-10-7-2,10 7 3,-11-4-9,11 4 11,-11-5-4,11 5-4,0 0 4,-10-5 0,10 5-2,0 0-3,-11-4-2,11 4 11,0 0-13,-9-6 12,9 6-2,0 0 2,0 0 10,0 0-7,-9-5 18,9 5 0,0 0-2,0 0-5,0 0-3,0 0-6,0 0-2,0 0 1,0 0 5,-9-5-11,9 5 0,0 0-5,0 0 1,0 0 7,0 0-3,0 0 0,0 0-3,0 0 3,0 0-5,0 0 10,0 0 3,0 0-2,0 0-3,0 0 7,0 0-14,0 0 4,0 0-3,0 0 8,0 0-7,0 0 7,0 0 6,0 0-8,0 0 6,0 0 5,0 0 0,0 0 5,0 0-1,0 0 4,0 0-6,0 0 2,0 0 0,0 0 1,0 0-14,0 0 4,0 0-6,0 0 9,0 0-6,0 0 0,0 0 2,0 0-2,0 0 4,-4-9 2,4 9-8,0 0 14,0 0-8,0 0-6,0 0 7,0 0-12,0 0 1,0 0-4,0 0-6,0 0 7,0 0-3,0 0 0,0 0-3,0 0-1,0 0 5,0 0-2,0 0 2,0 0 3,0 0-3,0 0-7,0 0 7,0 0-7,0 0 6,0 0-3,0 0 11,0 0-4,0 0-9,0 0 4,0 0 6,0 0-6,0 0 2,0 0-5,0 0 3,0 0 4,0 0-4,0 0 1,0 0-1,0 0 5,0 0-6,0 0 9,0 0-5,0 0-5,0 0 6,0 0-4,0 0-3,0 0 3,0 0-2,0 0 0,0 0 3,0 0 0,0 0 0,0 0-7,0 0 6,0 0 7,0 0-6,0 0 2,0 0 4,0 0-10,0 0 8,0 0-2,0 0-1,0 0 0,0 0-4,0 0 2,0 0-1,0 0 1,0 0 2,0 0-1,0 0-1,0 0 3,0 0-7,0 0 2,0 0 1,0 0 4,0 0 5,0 0-2,0 0 10,0 0-10,0 0 2,0 0 1,0 0-4,0 0 2,0 0-2,0 0 1,0 0-1,0 0-2,0 0 0,0 0-2,0 0-5,0 0 1,0 0 5,0 0-10,0 0 7,0 0 0,0 0 4,0 0-5,0 0 2,0 0 0,0 0-3,0 0 0,0 0 2,0 0-1,0 0-1,0 0 3,0 0-1,0 0 4,0 0-8,0 0 6,0 0-2,0 0-5,0 0-12,0 0-15,0 0-22,0 0-24,3 10-16,-3-10 10,5 9 23,-2 1 16,1 0 18,1 4 3,2-2 1,7 15-5,-8-13 21,-1 0 5,1-2-7,-1-2 8,1 0 1,-2 0-2,1-2 0,-1 1 8,1 0 0,0-1-2,-5-8 3,9 17-2,-9-17-4,8 12-2,-2 0-6,-6-12 3,5 10 5,-5-10-3,5 7 3,-5-7-2,0 0 1,6 12 8,-6-12-1,0 0 5,6 7-1,-6-7 7,0 0 4,0 0 4,0 0 10,4 9 32,-4-9 8,0 0 13,0 0 25,0 0-19,0 0-7,0 0-78,-8-14-21,2 0-3,-1 3-2,-1-3 3,-1-2 5,1-1 1,-1-2-2,2 4 4,-7-13 6,8 15 18,1 1 6,1 1-13,0 0 5,0 1-4,0 1-6,1 0-5,0-2 2,3 11 2,-5-14-2,5 14-1,-4-12 0,4 12-2,-3-9-2,3 9-7,-3-13 10,3 13-1,0 0-3,-3-10-3,3 10 4,0 0-16,0 0 19,-1-10-3,1 10 0,0 0-2,0 0-5,0 0 4,1-12 1,-1 12 5,5-7 2,-5 7-4,7-6 2,-7 6-4,12-7 8,-4 1-4,0 0 5,3 0-2,2-3-1,0 1 0,3-4 3,1 0-6,2 2 2,-1-2-5,-1 0-44,11-5-127,-15 11 31,1-1-50,-3 2-74,0 0-43,-1 1-29,0 2-20,-10 2-96,19 0-64,-19 0-534,20 4-673</inkml:trace>
  <inkml:trace contextRef="#ctx0" brushRef="#br0" timeOffset="193382.04">9808 6437 465,'7'13'362,"0"1"-47,1 1-46,1 6-20,0-4-27,1 3-32,2 4-22,0 0-33,0 0-27,-2-5-21,0 2-4,-1-2-23,0-3 13,-2-1-18,0-1 12,-2 0 6,0-6 14,-1 2 15,-4-10 8,5 14 37,-5-14-20,3 12 8,-3-12-68,0 0 13,-8 7-54,8-7 3,-27-19 18,13 8-23,0-4 45,1 0-35,1-3 24,0 2-43,3-3 22,-1 0-37,4-3 24,2 2-29,3 0 23,-1-1-26,5 4 36,-1 0-30,5-1 29,11-15 28,-8 22-36,4 1-4,0 3-1,3 2-3,1 5-4,1 0-3,-2 4-1,3 4-4,-1-1 3,-4 3 4,-1 4 0,-3 1-13,-5-1 9,0 3-3,-6 17 9,-5-14-4,0-1-31,-3 1 38,-1-1-34,-2-3 36,-1 0-64,0-3-33,-1-5-58,0 0-76,-1-4-68,14-4-6,-23-3-11,13-2-33,1-3-134,-4-17-1125</inkml:trace>
  <inkml:trace contextRef="#ctx0" brushRef="#br0" timeOffset="193841.03">10258 6268 497,'0'0'456,"14"-5"-101,-14 5-46,11 3 15,-4 3-10,-1 2-61,10 16 151,-9-9-251,0 1-44,0 2-2,6 7-22,-3-2 4,3 4-33,-3-1 5,2-1-25,-1-1 13,-3-2-32,0-2 1,-1-2-1,1 0-2,-4-4-4,1 0-2,-1-3 3,0 1 0,-2-4 14,-2-8 24,4 15 2,-4-15-21,0 0-33,0 0-11,-13-6 7,4-7-37,-3-3 14,-3-8-6,0-2 28,0-5-6,-11-25 54,16 27 16,1 3-25,3 4 39,1 0-17,-1 8-5,3-3-22,0 5-5,-1-1-7,4 13-7,-1-19 0,1 19 1,4-12-2,-4 12-1,7-5 5,-7 5 34,18 3-46,-18-3 29,17 6-35,-17-6 22,14 6-21,-14-6 28,14 9-32,-14-9 32,10 5-29,-10-5 32,12 3-32,-12-3 38,0 0-17,14 0 44,-3-15 14,-3 2-34,-3-5-17,0-5-20,-1-3-50,-1-1 29,-2-3 7,-1 3 28,1 0-35,-1 1 25,0 1-47,0 7 5,-1 0-59,1 4-17,0 1-30,-1-9-307,1 22 170,-3-15-34,3 15-30,0 0-98,0 0-258,0 0-206</inkml:trace>
  <inkml:trace contextRef="#ctx0" brushRef="#br0" timeOffset="194295.04">10689 6000 257,'13'4'443,"-13"-4"-104,25 17 200,-14-9-298,1 4-65,1 0-23,-1 2-20,1 1-26,0 2-6,0 0-9,-1-1-13,0 1-13,0-3-11,-1-1-8,-5-3 0,2 2 1,-1-3 2,5 7 79,-12-16-39,8 11 12,-8-11-3,0 0-13,4 10-22,-4-10-33,0 0-2,-10-12 0,2 2-6,-2-4-7,-1-3-7,-3-10-25,-2-4-7,-2-3 23,-9-37 59,14 42 26,4 0 2,-1 0 8,4 0-33,1 5 42,1 2-45,2-2 19,1 5-48,1 0 21,1 1-40,2 2 27,1-2-32,0 1 19,2 1-66,2 1-27,-2 0-79,2 1-47,0 2-79,2 0-72,-1 2-90,-3 3-484,2 1-489</inkml:trace>
  <inkml:trace contextRef="#ctx0" brushRef="#br0" timeOffset="194652.04">10425 7123 157,'0'0'425,"-7"6"-105,7-6-37,-11 17-37,4-4 0,-1 1-12,0 3-23,1 5-18,0 1-31,1 0-25,1 6-18,2-5-24,2 1-12,1-4-19,3 2-9,1-3-13,-1 2-8,5-3-8,-3-3-3,3-2-1,1 0-9,1-4-23,0-1-33,3-3-75,-2 0-19,1-5-47,3-1-38,1-3-210,17-14-1011</inkml:trace>
  <inkml:trace contextRef="#ctx0" brushRef="#br0" timeOffset="195084.04">10770 7129 560,'0'0'460,"12"3"-77,-12-3-76,10 13-51,-4-5-38,1 2-30,-1 2-38,1 0-31,9 14 51,-8-12-107,-2 0-14,3-2-9,-2 0-9,-2 1-8,0-4-4,-1 0 3,2-2-6,-6-7-2,6 12-7,-6-12-22,0 0-11,0 0-19,0 0 6,-16-11-46,7-2 26,-3-4-6,-3-7 4,1 1 29,0-1 29,4 6 36,0 3-3,2 1-11,1 2-4,2 0-4,1 3-5,4 9-2,-3-15 2,3 15 6,2-12 18,-2 12-18,0 0 3,12-3-7,-12 3 0,15 3-3,-15-3-1,18 4 2,-8-1 1,-10-3-2,22 3 0,-9-2 1,-13-1 1,24 0-2,-11-3 1,13-5 3,-14 0 16,2-1 0,-4 0 7,0-4 5,-2 1 5,0-2-18,-4-6-29,-2 3 7,-2-3-1,-1 2 5,-2 0-8,1 1-4,0 3 4,-4 2-34,1-1-18,0 3-50,0 2 24,5 8-51,-9-14 29,9 14-58,-9-8-15,9 8-37,-5-10-68,5 10-277,0 0-69</inkml:trace>
  <inkml:trace contextRef="#ctx0" brushRef="#br0" timeOffset="195420.04">11049 6711 315,'0'0'456,"14"-6"-74,-14 6-56,13-1-30,-13 1-20,23 14 220,-14-4-296,0 0-26,1 3-25,0 5 4,-1-2-45,-1-2-6,1 4-22,-1-1 5,-1 1 11,2-3-16,-3 0-15,-1-2-14,2-2-10,-1-1-6,2 7 17,-8-17-28,7 13 2,-7-13 3,6 10-5,-6-10-21,0 0-13,0 0-14,0 0-21,-3-18-10,-1 2-18,-6-2-9,-1-7-19,0-2 8,-5-5 19,-14-27 20,19 33 88,-2 7 33,4 2 16,0 0 10,1 2 0,0 2 0,2 2-2,0 1-3,2 1-8,0-1-11,4 10-19,-6-15-12,6 15-12,-4-18-5,7-4 7,3 8-20,-2-2-16,5 2-24,-3 1-41,4-3-19,1 1-57,0 1-26,-1 3-60,1 0-49,0 1-32,1 1-58,-3 4-108,-2 0-234,-7 5-222</inkml:trace>
  <inkml:trace contextRef="#ctx0" brushRef="#br0" timeOffset="195709.04">11071 6757 237,'0'0'545,"-3"13"-163,3-13-59,0 0-65,1 13 234,-1-13-272,0 0-11,12 2-19,-12-2 7,15-6-15,-5 4-5,3-3 13,1 2-41,-1-5-7,4 1-12,-1-2 21,5 1-89,-1-2 48,-3-1-21,22-8 38,-18 9-84,-3 2 23,-3 1-45,-1 0-6,-1 2-2,-3 0 1,1 3-4,-11 2-1,16-8-2,-16 8-2,13-6-13,-13 6-31,9-4-32,-9 4-20,10-6-192,-10 6 58,0 0-49,0 0-37,11-4 1,-11 4-18,0 0-6,3-11-455,-3 11-312</inkml:trace>
  <inkml:trace contextRef="#ctx0" brushRef="#br0" timeOffset="196361.03">11349 5529 116,'0'0'414,"-12"-13"-72,5 6-22,1 1-32,-1-1-21,-8-5 217,9 6-273,-2-2-8,1 3-31,0-2-6,0 2-34,7 5-4,-9-12-29,9 12-6,-6-12-41,6 12 0,-4-12-26,4 12 9,3-17-25,-1 6 16,10-10-4,-6 11-25,3 1 13,1-1 2,-1 0-7,3 4-5,-3 0-4,1 4 0,3 0-15,0 4 16,1 0-15,0 8 22,2 2-17,2 5 20,-3 6-16,16 42 30,-18-27-16,-1 2 5,-1 0-6,-1 1-15,-2 1 25,1-5-25,-1-5 17,-1-2-15,0-1 18,0-6-18,-1-2 1,0 0 4,1-5 4,-3-2 5,9 9 6,-7-15 1,1-2 4,-7-6 2,16 3 18,-16-3-29,17-9-11,-8-4-40,-1-4-12,-2-5-38,-1-7 2,0 0-4,-1 2 5,0 1 40,-3 4 6,0 3 21,1 2-17,-2 5 16,1 0 11,-1 12-5,0-13-3,0 13 18,0 0 12,0 0 16,0 0 6,-1 15-3,1-1-1,1 3-4,5 3-9,-3 7 8,11 34 1,-2-24-16,-1 2 1,3 1 1,1 3-4,3-1-21,1 3-13,3 5-12,0 1 8,1 0 18,2-3-15,-7-6 16,4-3-7,1 1 5,-5-3 2,17 31 14,-20-41 31,-3-1 12,-2-6 17,-3-1 28,1 0 23,-6-2 24,2-5 22,-4 2 15,0 0-47,0-2 72,-2-2-74,-1 1 45,0-1-85,-3-2 43,-3 8-51,9-16-58,-10 13 11,10-13-113,-9 12-44,9-12-95,-12 7-135,12-7-28,-11 4-126,11-4-432,-14-1-527</inkml:trace>
  <inkml:trace contextRef="#ctx0" brushRef="#br0" timeOffset="197557.04">9458 2148 366,'0'0'338,"-13"2"-74,13-2-40,0 0-34,0 0-48,0 0-22,9-15 60,6 6-110,8-7-1,8-5-26,5 0 24,4-2-26,9-8 14,6-1-30,0-3 27,5 0-16,5-1 15,1-1-14,3 2 5,-2-3-9,0 3 10,63-32 25,-71 38-36,-5 2-18,-11 6 7,-6 3-14,-4 1 7,-6 4-4,-6 4 7,-5 0-34,0 2-5,-5-1-10,-3 4-72,-8 4-68,0 0-49,0 0-29,0 0-13,-13 0-236,-1 4 9</inkml:trace>
  <inkml:trace contextRef="#ctx0" brushRef="#br0" timeOffset="197858.04">9565 2011 421,'-13'5'353,"13"-5"-60,0 0-78,8-11-30,4 1-20,6-3 11,6-5-33,9-4 8,3-3-28,11-5 5,0-1-19,5-2-13,4-1-26,2 1-7,5-2-29,0 2 4,2 1-11,-4 3 2,-2 3-15,-5 2-18,-12 6-43,-6 2-32,-8 4-71,-7 2-21,-4 4-35,-3 1 57,-14 5-7,12 1 11,-20 11-562,-7 0 289</inkml:trace>
  <inkml:trace contextRef="#ctx0" brushRef="#br0" timeOffset="198148.03">9458 2113 80,'-18'10'440,"5"-3"-124,3-2-74,10-5-18,-9 7-25,9-7 35,9-4-5,6-4-34,7-4-26,14-6-18,4-5-19,13-3 17,6-5 0,1-1-8,3-2-20,3 0 7,1 0 15,-1 1-13,-1 1 1,-3 3 2,-6 3-16,-4 1-20,-13 6-25,-6 4-11,-6 2-4,-6 4-12,-2 0-10,-5 2-6,13-6-21,-18 8-80,1 0-50,-10 5-69,15-7-47,-15 7-47,9-4-57,-9 4-57,0 0-43,0 0-278,0 0-225</inkml:trace>
  <inkml:trace contextRef="#ctx0" brushRef="#br0" timeOffset="209098.49">1855 4432 87,'0'0'176,"0"0"-55,0 0 25,0 0 90,0 0-135,0 0 27,0 0-28,0 0-7,0 0-7,0 0-7,0 0-6,0 0-8,0 0-3,0 0-2,0 0 0,0 0 1,0 0-8,0 0-4,0 0-5,0 0-1,0 0-21,0 0 20,0 0-15,0 0 2,0 0-17,0 0 8,0 0-1,0 0 9,0 0-10,0 0-2,-9-3-1,9 3 0,0 0-4,0 0 0,0 0-4,0 0-4,0 0-1,0 0-8,0 0-19,0 0-58,0 0-57,0 0-53,0 0-78,0 0-202,0 0 45</inkml:trace>
  <inkml:trace contextRef="#ctx0" brushRef="#br0" timeOffset="210794.49">2521 7007 323,'0'0'500,"-2"-11"-117,2 11-95,0 0-124,0 0 23,0 0-38,0 0-34,0 0-26,0 0-16,0 0-16,11 3-9,-11-3 29,19 26 94,-10-13-102,2 3-11,1 1-14,-2 1-7,1 1 5,-2-1-10,2-2 7,-1 1-15,-1-1 8,-1-2 4,-2-1 15,0-1 19,-2-2 20,-1 0 21,0 6 115,-3-16-122,-2 14-6,2-14-1,-8 7-18,8-7-15,-15 1-11,15-1-3,-19-8-11,7 0-56,1-9 49,-1 2-51,2-6 50,1 1-60,0 0 67,3-1-68,1 1 61,3 2-63,2 0 50,3 0-54,3-1 52,3 1-51,1 0 52,3 4-53,3 3 54,-1 0-53,0 4 55,2 4-53,1 1 58,-3 4-61,18 6 30,-19-1 34,2 0-58,-7 0 40,1 3-66,-4 0 64,1 2 0,-6-2-8,-1 2-8,-1 0-14,-6 0-36,2 0-38,-3-1-29,1 0-50,-1-4-70,-8 3-476,16-10-97,-16 1-352</inkml:trace>
  <inkml:trace contextRef="#ctx0" brushRef="#br0" timeOffset="211248.5">2957 6772 163,'11'-5'502,"-1"0"-146,-1 0-75,-9 5-71,17 0-37,2 9 65,-12-4-163,2 3 54,-1 4-28,1-1 33,0 2-71,-1-1 39,-1 3-44,2-1 55,-1-2-56,0 3 31,-1-1-65,0-1 50,-1 1-18,-1-2-3,4 8 55,-9-20-36,8 17-29,-8-17 100,6 15-20,-6-15 90,4 8-42,-4-8 48,0 0-86,0 0-20,0 0-33,0 0-31,0 0-25,-5-12-14,1 1-2,0-2 2,-1-3-11,3 1-2,-1-2 49,1 1-69,-1 3 55,2 1-55,-1 2 51,2 10-85,-2-19 26,2 19-68,-2-14 54,2 14-52,0 0 70,4-8-46,-4 8 10,11 1 68,-11-1-53,12 8 57,-12-8-68,13 11 50,-6-5-50,1 1 58,-1-1-53,-1 0 55,-6-6-54,14 10 69,-14-10-67,13 8 67,-13-8-42,5 3 95,12-3-65,-17 0 0,9-13 1,-5 4 45,-1-3-58,-1 0 49,-1-3-60,-1 1 62,-1-2-67,-1 2 49,1 2-72,0-3 29,0 3-48,-1 2-65,0-9-340,2 19 114,-2-14-60,2 14-355,-1-12-289</inkml:trace>
  <inkml:trace contextRef="#ctx0" brushRef="#br0" timeOffset="211612.49">3413 6563 472,'0'0'435,"8"-4"-99,-8 4-91,0 0-50,0 0-32,21 8 94,-21-8-159,11 16 15,-4-3 15,-1 1-23,1 2-8,2 3-62,-3-1 47,2 1-64,-1 2 47,2-2-57,-1 1 48,-3-6-60,2 1 47,-1-2-57,-2-3 56,-1-1-48,1 2 92,-4-11-9,5 14 98,-5-14-18,6 12 31,-6-12-10,0 0-39,0 0-77,0 0-87,0 0 36,-9-16-50,2 3 51,-3-5-64,-12-26 13,8 18 25,3 2 29,-3 1 7,3 3 24,2 3 39,-1 2-24,3 0 72,-1 2-49,3 1 40,0 2-51,-2-1 27,2-1-58,1 1 39,2 0-59,-3-10 38,5 8-60,2-1-75,2-1-3,4-2-43,3-2 12,-1 5-104,3-3 7,1 2-49,-1 1-51,2 2-25,-2 4-9,1 1-7,-1 2-34,0 3-272</inkml:trace>
  <inkml:trace contextRef="#ctx0" brushRef="#br0" timeOffset="211988.51">3528 6565 484,'-6'13'438,"4"-3"-69,-3 5 221,5-15-347,-4 11-11,4-11-13,0 0-8,0 0-11,14 0-17,-1-7-31,2-5-37,3 0-61,4-5-26,2 0-69,-1 2-62,1-2-90,-6 7-68,18-11-383,-21 18-79,-4-1-229</inkml:trace>
  <inkml:trace contextRef="#ctx0" brushRef="#br0" timeOffset="212084.49">3151 7893 441,'-2'-11'535,"1"0"-166,-3-7 271,-1 11-317,5 7-101,-7-13 17,7 13-103,-11-6 28,11 6-90,-15 0 47,5 5-52,-1 6 53,-1 4-69,1 4 49,1 1-76,1 2 46,3 1-64,-2 24 49,9-27-8,1 3-61,3-3 53,1-1-58,4-1 42,2-3-40,2-2 57,4-4-66,2-2 24,-2-4-103,3-3 22,4-4-119,5-8-37,5-4-99,31-27-904,-36 17 176</inkml:trace>
  <inkml:trace contextRef="#ctx0" brushRef="#br0" timeOffset="212481.49">3605 7549 430,'0'0'489,"0"0"-65,0 0-159,0 0-51,0 0-47,10 9-22,-8 0-26,1 2-25,-1 3-24,7 17 51,-5-15-26,0-1-68,0 2 44,-1-2-63,1-3 46,0 0-58,-1-2 51,0-1-53,-3-9 86,4 17-14,-4-17 101,4 12-5,-4-12 74,0 0-69,0 0 27,0 0-194,-2-9-3,-2-3-13,-1-4-4,1-2 3,0-2 0,-1-1 84,2 4-54,-1 3 55,2-1-70,-1 3 42,2 2-78,-3-1 33,4 11-59,0-18 3,0 18 71,0 0-55,0 0 62,0 0-54,18 3 8,-18-3 8,15 8 3,-7-3 3,0 1 3,0-2 3,2 1 5,-10-5 1,16 7 1,-16-7 0,26 5 9,-26-5 0,19-6-1,-11 0 8,-1 0 16,1-5 13,0-1 0,-3-2 28,-3-3-89,0-3 42,-2 0-57,-2 2 57,0 0-58,-1 0 56,-1 1-85,-3-8-111,3 14 35,4 11-56,-5-17-81,5 17 21,-7-9-5,7 9-7,0 0-48,0 0-294,-5-7-120</inkml:trace>
  <inkml:trace contextRef="#ctx0" brushRef="#br0" timeOffset="212882.49">3891 7302 365,'9'-5'368,"-9"5"-130,0 0-10,12-2-77,-12 2 83,9 4-34,-9-4 57,12 12-80,-7-3 26,1 2-92,1 1 29,0 1-79,2 2-3,-1 0-11,1 2-8,1 0-6,-2-2-5,-1-4-5,9 14 11,-11-15-22,0-1 0,0 0 4,-5-9 34,6 13 51,-6-13 50,8 10 9,-8-10 19,0 0-62,0 0 4,0 0-64,0 0 3,-6-6-22,2-3-42,-9-27 14,5 15 12,0 0-47,1-1 77,1 3-49,-1-3 50,1 1-63,2 4 64,0 0-50,0 0 70,3 1-52,-1 0 50,0 4-69,2-2 48,0 14-64,2-30 30,-2 30 15,3-16-58,-3 16 8,4-12 4,-4 12 2,5-13 3,-5 13-3,8-9-1,-8 9 13,5-10-4,-5 10-10,5-7 17,-5 7-5,5-7 7,-5 7 3,6-10-17,-6 10-47,2-10-36,-2 10-103,3-10 45,-3 10-117,1-13-37,-1 13-24,2-11-31,-2 11-103,0 0-220,0-12-191</inkml:trace>
  <inkml:trace contextRef="#ctx0" brushRef="#br0" timeOffset="214224.5">4137 6004 307,'0'0'374,"0"0"-104,0 0-23,0 0-18,-1-12-9,1 12-4,0 0-8,0 0 31,-9-7-90,9 7 25,-8-6 40,8 6-163,0 0 39,-5-11-70,5 11 44,-5-10-64,5 10 49,0-12-62,0 12 55,1-17-61,-1 17 51,7-16-55,-2 6 50,0 1-54,1-1 54,11-11-30,-8 12 18,1 2-5,0 2-8,1 2 4,-11 3-1,22 0-10,-10 3 1,1 4-47,0 1 57,3 7-50,-3 2 58,5 5-53,-2 9 12,4 2 6,15 47 40,-19-36-38,4 9 54,-5-9-57,1 1 59,-1-2-62,1-3 62,-1 1-64,0-6 57,0 0-59,-2-9 58,0-1-52,0-3 50,-2-5-53,2-1 63,6 8 51,-7-15-39,-1-3 73,-2-2-30,-9-4 64,22-1-70,-10-4 56,-1-5-89,-1-5 47,-1-4-79,0-2 39,-1-3-56,-3 2 6,-1-3 23,-2 4 30,3-14 108,-2 22-97,-2 2-11,-1-2-12,0 13-16,1-18-14,-1 18-11,0-13-20,0 13-7,0 0-5,0 0 0,0 0 4,0 0-7,-6 18 55,4-1-44,2 24 0,3-18-29,1 5 1,3 1 13,-1 4 5,4 2 8,2 1 0,2 0-21,1-1 30,1-2-18,3 3 28,1-2-24,1 0 27,0 0-29,2-1 34,23 32 19,-23-34-19,-2-1-9,-3 1 7,-4-6-1,-4-1-1,-2-1 9,-1-3 18,-3-2 22,-2-2 15,0 1-20,-4-1 38,-1 2-41,-9-1 12,1 3-47,-7-3 15,1-2-58,1-3 25,-1-1-89,0-4-49,2 0-95,1-4-159,1 0-81,-1-3-579,3-3-673</inkml:trace>
  <inkml:trace contextRef="#ctx0" brushRef="#br0" timeOffset="-213612.49">4513 5966 35,'0'0'332,"0"0"-98,9 5-39,-9-5-30,9 4-1,-9-4-25,21 12 129,-10-7-132,0-2-6,1 3-13,4-3 35,0 0 15,1 0-10,1-2 8,3-2 24,4 0 3,1-4-21,3-3-6,1-4-3,3-2 11,0-5-5,32-26 213,-34 20-192,0-4-21,-5-3-32,0-6-18,-2-9-35,-1-5-23,-5-3-34,-5-2 9,-4 4-49,-8-3-5,-4-13-23,-7-1 45,-2-1-60,-7-2 57,-34-65-83,23 73 60,-6 5 10,-3 2 10,-3 6-4,-4 4 54,-1 3-60,0 3 59,-2 6-57,3 2 65,1 5-38,10 6 36,0 2-39,4 3 17,6 4-33,1 1 41,6 2-52,-2 2 44,8 1-51,-2-1 33,2 4-65,3 0 23,0-1-81,2 1 39,7 5-65,-13-8 52,13 8 1,-12-5 7,12 5 8,-9-6 11,9 6-24,-10-7 53,10 7 9,0 0 3,-10-5-1,10 5 13,0 0 1,0 0 4,-8-5-5,8 5 2,0 0 8,0 0 3,0 0 1,-8-4 5,8 4 3,0 0 30,0 0-26,0 0 10,0 0 6,-6-7-45,6 7 73,0 0-52,0 0 84,0 0-66,0 0 65,0 0-50,0 0 53,0 0-42,0 0 41,0 0-43,-6-7 86,6 7-68,0 0-35,0 0 17,0 0-39,0 0 28,0 0-41,0 0 27,0 0-41,0 0 31,0 0-42,0 0 18,0 0-40,0 0 9,0 0-68,-8 4-56,8-4 133,-2 16-43,0-4 70,1 2-54,0 3 13,-1 0 12,0 0 1,1 0 5,-1-1 3,1 1 53,0-1-60,-2 0 59,1 0-62,1 0 56,-1 8-62,1-12-8,0 0 61,-1-2-51,2-10 51,-1 16-38,1-16 53,-1 12-45,1-12 83,-2 13-28,2-13 61,0 0-23,-1 10 7,1-10-9,0 0-16,0 0 29,-8-6-48,8 6 27,-5-10 20,5 10-2,-5-13-9,5 13-30,-5-16-4,4 5-10,0 1-12,-1-2-10,2-2 3,0 2-7,0 12 1,2-24-4,3-3 11,2 9-20,5-7 7,3 2-14,7-5-7,1 0-101,5 2-54,3-1-181,1 5-193,-4 0-920,9 1-1084</inkml:trace>
  <inkml:trace contextRef="#ctx0" brushRef="#br0" timeOffset="-207912.49">21984 1398 292,'0'0'545,"0"0"-125,0 0-111,0-15-64,0 15-58,0 0-29,0 0-43,0 0-25,-9 5 40,4 1-77,0 5-6,-4 4-10,0 4 24,0 6-3,-2 3-1,1 1-10,-3 3-4,0 3-9,1-1-1,0 0-7,2-2-7,-2-4-7,1 1 10,0-2 1,2-2 2,-2 1-8,2-7 8,1-1-8,3-4 8,-2-1 35,1-1 48,2-2 63,-1-2 56,5-8 28,-6 13 5,6-13-56,0 0-56,0 0-65,-8-24-3,11 6-77,4-10-21,2-9 2,3-3 0,2 0 3,0-1 8,3 3 14,-2 1 12,2 3 4,-3 0 2,-2 7-20,1 1-1,-4 8 12,1 1 0,5-10-14,-8 16-51,-2 4 40,-5 7-8,13-7 4,-13 7-5,15 7 6,-7 0-1,1 4 14,2 3 7,-2 4 16,2 0-28,-4 3-14,2-1-57,-1 2-55,0 0-40,-2 0-41,0 0-39,-2-1-27,0 1-41,-3-3-85,1-1 0,-2 0-398,-2-2-324</inkml:trace>
  <inkml:trace contextRef="#ctx0" brushRef="#br0" timeOffset="-207558.48">21830 1801 303,'-8'-5'650,"8"5"-119,-15-11 251,15 11-514,-4-9-56,4 9-53,1-11-36,3 2-19,2 2-15,5-1-28,0 0-34,2-1-75,1 2-68,2 1-64,0-2-55,2 4-81,2-3-51,-2 3-278,2-3-156</inkml:trace>
  <inkml:trace contextRef="#ctx0" brushRef="#br0" timeOffset="-207474.49">22135 1635 513,'8'-5'500,"-8"5"-110,0 0-74,0 0-68,0 0-49,0 0-53,0 0-33,0 0-40,0 0-6,0 0-21,5 14-3,-5-14-13,-2 17 2,0-5-6,1 0 3,1 1-14,1 0 8,-1-2-16,2 1 8,0 2-12,-1-4 14,0 0-3,6 9 20,-3-12 24,-4-7 42,10 12 32,-10-12-7,16 3-25,-16-3-20,23-4-18,-11-2-7,1-4-14,-1 1-6,0-5-36,-1-1-38,0-2-32,-2 0-25,10-18-278,-11 17 93,-2-2-62,3 3-72,-2-1-237,1-2-162</inkml:trace>
  <inkml:trace contextRef="#ctx0" brushRef="#br0" timeOffset="-206950.48">22632 1209 308,'6'-7'586,"-6"7"-141,9-10-121,-2 5 130,-7 5-295,0 0-39,9 5-27,-9-5-6,0 19-15,0-3-17,-3 5-7,2 2-1,-1 4-7,0 1 1,0 5-11,-1 0 6,2 1-16,-2-2 1,1 2-34,-1-3-24,2-4-30,-2 1 2,2-2-30,-2-3 5,-2 1-48,3-4 25,-1-3-15,-1 0 30,1-3-5,-3 0 39,1-4-71,-2-4-14,-1-1 14,-6 0-31,14-5 140,-17-3 76,8 0 92,0-1 34,-1 0 27,3-2 4,-3 1 26,0-1-1,3 0-5,-1 1-17,2-1-27,6 6-13,-12-9-20,12 9-21,-9-9-34,9 9-19,-2-10-66,2 10-26,7-12 6,1 5-1,5-1-7,2 1 14,0 0-1,5-2 2,-4 2-11,2 3 3,-1-1-2,-3 4-5,0 0 1,11 2-12,-14 1 20,0 3-2,-2-1 6,0 4-1,1 1 4,-1-1-3,-1 1 7,1 1-1,-2-3-1,1 3-2,-1-4 2,0 2-2,2-1-1,-3-2 5,9 7 21,-15-12 17,12 5 1,-12-5 11,14-2-1,-14 2-10,16-9-7,-10 1-13,-1-1 2,0-1-11,-1-1-20,-2 0 16,-1-4-9,-1 15 0,-1-24-8,-2 13-1,0 0-37,0 2-46,-3 3-55,6 6-51,-13-7-34,13 7-94,-15 1-36,8 6-444,-1-2-340</inkml:trace>
  <inkml:trace contextRef="#ctx0" brushRef="#br0" timeOffset="-205976.49">22877 1654 679,'0'0'553,"6"-15"-114,-6 15-72,5-16-64,-5 16-80,6-14-37,-2 6-46,2 1-26,-6 7-30,11-13-21,-11 13-14,12-10-12,-12 10-13,16-2-9,-16 2-5,16 2-8,-16-2-4,17 10-10,-9-4-4,-1 2 0,1-2 8,-2 3-13,1 1 13,-2-3-8,5 10-8,-6-7 17,-4-10-4,6 14 2,-6-14 6,5 10 10,-5-10 3,4 10 28,-4-10 49,0 0 36,7 9 15,-7-9-41,0 0-14,0 0-27,11-9-11,-7-1-16,0 1-11,2-4-1,-1 3-12,4-1 0,-4 2-2,2 0-8,-1 2-2,-1 0-27,3 2-7,-8 5 8,13-9 2,-13 9 9,15-2-17,-15 2-1,23 11-59,-13-8 33,-2 4 13,0 0-4,0-1 14,-1 0 3,1 1 10,-2-2 3,-6-5 5,11 13 9,-11-13 0,9 8 5,-9-8 15,7 8 36,-7-8 34,9 3 54,-9-3-86,0 0-13,11-10-4,-11 10-15,9-12-4,-4 2-4,0 4-3,2-1-6,-7 7-30,7-11-37,-7 11-11,9-9-13,-9 9 19,9-3 3,-9 3 12,0 0-13,17-2 12,-17 2-17,13 4-29,-13-4 22,18 3 27,-18-3-20,20 2 24,-20-2-11,24 0 30,-10-1 0,-1 0 17,2-2-18,1-1 33,12-3-44,-14 0 78,-4 4 29,1-2 10,-3 0 7,-8 5 9,13-7-9,-13 7-10,8-6-15,-8 6-18,0 0-9,0 0-1,0 0 10,-10 5-17,3 0-1,-2 3-7,-1 0 5,1 3-6,0-3 6,-1 2-11,4 1 8,-1-3-6,2 1 0,0-1-5,5-8 6,-8 13-9,8-13 8,0 0-2,2 13 8,-2-13-6,19 0 2,-19 0-6,20-7 5,-7 0-2,1-2-25,-3 0 11,2 0 0,0-1 12,-1 1 9,-3 3 27,-1-1-9,-1 1-8,-7 6-6,10-4-3,-10 4-7,0 0 6,10 6 9,-10-6-8,0 12 5,0-12-7,3 14 7,-3-14-8,2 12 2,-2-12-18,4 15-18,-4-15-34,10 11-18,-10-11-34,16 8-9,-16-8-68,22 0 14,-8-2 2,2-3 25,5-2-38,0-3 32,3-4 18,0-3 1,3-3-40,-1-7 27,1 0 18,-1-4 24,-2-2 69,-1 1 162,-3 0 64,1 1 105,7-15 452,-18 28-358,-1 1-42,-1 4-89,-2 1-52,-1 2-67,-5 10-15,8-10-37,-8 10-8,0 0-28,0 0 9,-3 22-26,0-7 0,-3 5-8,0 3 6,-8 37-39,8-30-57,-1 1-51,2 1-26,-2-1-34,1-1-35,1 1-55,0-6-29,0-1-52,0-1-24,0-3-280,0-4-161</inkml:trace>
  <inkml:trace contextRef="#ctx0" brushRef="#br0" timeOffset="-204833.46">23798 1677 80,'-10'-8'633,"3"0"-166,2 2-96,-4-7 162,9 13-353,-3-12-36,3 12-37,7-15-16,-2 8-21,6-2-15,1 3-10,1-3-16,6 1 1,2-1-5,4 2-3,-2-1-11,2 0 9,5 2-8,-5-1 8,1 2-7,-2 2 1,-2-2-9,-2 2 12,1 2-2,-3-2 5,-3 3-7,-1-1-2,0 0-9,-2 1 1,-1-3 5,-11 3 1,18 0-4,-18 0-1,23-1 3,-23 1 2,0 0-4,18-1 9,-18 1 25,0 0 22,15-2 25,-15 2 19,0 0 19,0 0 5,13-2 10,-13 2 1,0 0 8,0 0 0,0 0-14,7-1 88,3-4-130,-10 5-36,0 0 11,0 0-36,0 0 14,9-5-28,-9 5 15,0 0-15,0 0 5,0 0-18,0 0 15,6-6-12,-6 6 14,0 0-29,0 0 36,0 0-25,0 0 27,0 0-26,0 0 25,0 0-9,0 0 14,0 0-14,0 0 16,7-6-10,-7 6 15,0 0-16,0 0 10,0 0-18,0 0 15,0 0 12,0 0-29,0 0 17,0 0-23,0 0 20,0 0-21,0 0 25,0 0-23,0 0 15,0 0-16,0 0 20,0 0-33,0 0 21,0 0-9,0 0 4,0 0 18,0 0-18,0 0 29,0 0-9,0 0 40,0 0 2,0 0 41,0 0-6,0 0 34,0 0-14,0 0 5,0 0-8,0 0-14,0 0-16,0 0-14,0 0-11,0 0-8,0 0-13,0 0-7,0 0-4,0 0-7,0 0-9,0 0-8,0 0 4,0 0-13,0 0-5,0 0 0,0 0 2,0 0 0,0 0-5,0 0-38,0 0-1,0 0 4,0 0-15,0 0 14,0 0 4,0 0-1,0 0 0,0 0-5,0 0 6,0 0 2,0 0 4,0 0 2,0 0 19,-10-4-3,10 4 5,0 0 7,0 0 7,0 0 16,0 0 31,0 0 35,0 0 19,0 0 48,0 0-21,0 0-4,0 0-15,0 0-25,0 0-28,0 0 3,0 0-58,0 0-52,0 0-49,0 0-36,0 0-18,0 0-7,0 0 14,0 0-16,0 0 34,0 0 21,0 0 42,0 0-11,0 0 33,0 0-20,0 0 41,0 0-24,0 0 7,0 0 30,0 0-19,0 0 14,0 0-14,0 0 25,0 0-25,-10 3 24,10-3-13,0 0 14,0 0-25,0 0 27,0 0-21,0 0 21,0 0-29,0 0-2,0 0 27,0 0-23,-12 1 26,12-1-40,-10 6 0,1-1-32,-3 1 17,-5 4-29,-2 0-1,1 2-16,-1 0 19,1-1-12,-1 2 21,1 1-22,-1 3 22,1 0-2,2-1 16,2-3-22,3 3 2,1 0-23,2-4 10,3 2 19,2-4 14,2 2 4,4-3 11,2-1 11,3-1-3,3-2-47,0-2 31,19-3-86,-14-2 69,2-2 3,1-4 9,2 0 13,-2-2-17,0-4 4,-1-2 5,-1 0 8,-3 2 26,0-3 29,-3 2 18,1 1-5,-4 0 35,-1 2-3,6-5 53,-9 9-80,-4 8-13,6-10-9,-6 10-2,0 0 3,0 0-2,0 0 1,-5 9-18,5-9-19,-4 10 20,4-10-20,-1 15-19,1-15 6,0 15-17,0-15-24,1 16-12,-1-16-38,8 15-37,-4-8-55,2-2-40,-6-5-75,21 6-43,-21-6-36,24 0-348,-9-4-275</inkml:trace>
  <inkml:trace contextRef="#ctx0" brushRef="#br0" timeOffset="-204177.79">24654 1269 316,'7'-20'750,"2"2"-110,-2 3-74,-2 1-163,-1 1-64,2-4 99,-6 17-303,8-10-10,-8 10-41,0 0 3,0 0-33,-4 18 8,0-2-34,-1 4 20,0 3-13,0 7-10,0-1 9,-1 0-6,0 3-15,1-1-17,0-1-36,2-1-9,-4-1-19,3-1-25,-3-5-31,2 0-9,1-1-22,1-4-22,-3-2 31,4 0 32,-6-4 13,5 1 23,-3-4-5,6-8-60,-10 9-1,-4-6-25,14-3 155,-15-3 39,15 3 56,-16-5 49,16 5 9,-14-9-6,14 9 7,-12-7 5,12 7-4,-11-8-8,11 8-10,-7-6-24,7 6-23,0 0-20,-6-12-13,6 12-10,7-8-7,-1 2-4,2-1-11,5 2 2,-2-1-2,5-1-3,-2 3-5,2 0 2,1 1-6,-1-1 6,0 2 2,-1 1-9,-1 1 4,15 3 4,-13 1-6,-2 1 6,0 0-4,-2 2 3,0 0 4,0-1-2,-2 3 5,-2-3-6,1 2 1,-3 0-2,0-1 3,0 0-18,-1 1-38,-5-8-40,12 17-96,-12-17 118,4 10 14,-4-10-22,0 0-26,0 0-28,0 0 15,0 0 0,5-13 24,-5 13-3,4-22 0,-2 4-8,0 0 21,3-4 2,0-2 49,-1 3 33,0 0 31,1 3 4,-1 2 4,0 0-14,2 2-4,-3 1-9,-1 1 2,2 2-5,-4 10-5,7-17 3,-2 8-10,-5 9-11,8-12 7,-8 12 3,15-12 0,-15 12-10,10-5 8,-10 5-4,0 0 11,13-1-11,-13 1 19,6 4 19,-6-4 16,3 12 14,-3-12 0,-2 18-9,0-7 8,-2 3-11,1 3-3,-9 15 29,6-18-52,3 3-10,-1-2 2,2-1-4,-1-2-10,1-2-4,2-10-6,2 21-22,-2-21-50,6 15-45,-6-15-129,14 8-112,-14-8-421,23-2-309</inkml:trace>
  <inkml:trace contextRef="#ctx0" brushRef="#br0" timeOffset="-203845.25">25708 1180 829,'10'-4'797,"0"-2"-183,-10 6-117,13-6-137,-13 6-49,12-5-99,-12 5-28,0 0-62,13 1-5,-13-1-45,0 12 12,-2-1-40,0 4 9,-2 3-19,-2 5 14,0 2-15,-1 3-9,1 2 5,-2-1-18,-5 30-26,6-31-34,1 0-33,-2-5-4,4 1-47,-2-2-53,0-4-26,-1 1 0,1-3-25,2-1 0,-1-5-13,1 0-44,-4-3-121,0 0-237,8-7-162</inkml:trace>
  <inkml:trace contextRef="#ctx0" brushRef="#br0" timeOffset="-203098.08">25494 1576 298,'-11'-9'516,"2"1"-47,2 1-57,-1 0-55,0 1-28,2 0-50,-5-4 178,11 10-282,-7-8-30,7 8-39,0 0-35,-7-9-11,7 9-20,7-7-14,-7 7-9,18-10-20,-4 5-38,5 1-1,4-4-16,4 0-9,3-1 7,39-12-76,-29 7 88,-2-1-4,-1 0 13,2-2 2,-3 0-6,1 0 5,-6-1-3,1 0 6,-7 1 20,-1 2 19,-6 4 48,-3-1 27,1-1 3,-5 4 15,3-1 7,-5 3-2,0-1-10,-2 1-28,-7 7-18,13-9-13,-13 9-21,9-5-19,-9 5 8,0 0-7,0 0 6,2 12 6,-4-3 0,-2 4-6,-1 4 1,-10 24 22,5-15-18,2 1 3,-5 0 3,3 1 9,1-1-8,-1 0 2,2-5-3,-1-1-4,3 2-1,-3-4-23,4-3 10,0-2-6,-1-2 0,2-2-1,-3 8 7,7-18 19,-4 12-10,4-12-16,0 0-37,0 0-15,13-6-18,-5-5 0,2 1 9,-1-2 19,4-2 19,-3 4 36,0-2 16,-1 2-3,1 0-6,-4 4-7,1 0-4,-7 6 1,13-7-8,-13 7 1,10-4 8,-10 4 2,0 0-5,12 6 12,-12-6 1,9 10-3,-9-10 2,6 10-2,-6-10 2,8 12 2,-1-2 2,-7-10-4,9 9 3,-9-9 0,11 8-1,-11-8 1,13 4-3,-13-4 0,17 0-6,-17 0-7,17-4-4,-17 4-3,20-8 6,-11 3-1,1 1 18,-1-1 19,-9 5 10,13-5 4,-13 5-1,12-8-10,-12 8-5,10-4-7,-10 4-12,0 0-5,11-5 3,-11 5-1,0 0-2,10-5 3,-10 5-1,0 0-4,11-5-2,-11 5-2,0 0 3,0 0-3,8-2 0,-8 2 4,0 0-2,0 0 11,12-5-3,-12 5-4,9-4 2,-9 4-1,14-6-10,-5 2 4,-9 4-3,23-14-52,-15 6 20,1 1 1,0-3 9,-2 3 11,0-1 17,-3 1 30,1 0 6,-5 7-1,6-11-5,-6 11-14,7-9-10,-7 9-1,0 0-5,0 0 0,0 0-3,-13-3-5,13 3 11,-14 10-1,5-3-2,0 1 2,-2 4 2,1 0 4,2 1-6,1-2-13,-2 2 3,2 1 1,3-2-13,1 0-20,-1 1-3,4 7-72,0-20 24,4 20-13,3-13-49,0-1 5,2 1-70,2-3 10,1-3-51,1 2 2,3-4 3,-3-1-7,4-1-197,0-1 63</inkml:trace>
  <inkml:trace contextRef="#ctx0" brushRef="#br0" timeOffset="-202157.76">26568 1518 598,'12'-8'220,"-5"2"57,1-1-17,-1 2-4,0-2-24,-7 7-3,7-10-35,-7 10-23,8-10-29,-8 10-17,0 0-15,3-11-19,-3 11-21,0 0-17,0 0-9,0 0-4,-9-5-16,9 5 1,-9 6-4,9-6 2,-12 11-6,6-4-5,2 0-6,-1 1 8,-2 0 0,4 2 1,-1-1 4,0 7 7,4-16-19,0 16-1,0-16 4,4 10-10,-4-10-31,10 9-3,-10-9-6,13 4 15,-13-4-10,15-1 15,-15 1-12,14-8 2,-7 2-11,1-1-1,0-3 1,-2-2 18,-1 1 32,-1 1 27,0-1-1,-1 0 32,2 1 32,-5 10 10,4-17 9,-4 17-7,2-13 7,-2 13-24,5-14 4,-5 14-46,4-10 7,3 2-6,-7 8-64,14-9 7,-14 9-6,15-4 5,-15 4-17,21-1 9,-9 3-14,0 1 6,-1 1-7,-2 1-5,3 1-29,-3-1 10,1 2 9,-2-2 3,5 7-13,-13-12 33,9 8 6,-9-8 3,7 9 4,-7-9 4,7 5 7,-7-5 13,0 0 1,0 0-8,0 0-21,0 0-14,11-5 0,-11 5-21,4-12-4,-4 12 12,7-17 2,-7 17 10,9-13-1,-9 13 6,7-10-4,-7 10 9,8-8 0,-8 8 1,8-5-13,-8 5 18,11-3 1,-11 3 7,0 0-2,16-1 2,-16 1 2,17 1 13,-17-1-7,0 0 0,17 0 16,-17 0 5,13-1 2,-13 1 1,16-5-5,-6 1-6,-1 0-4,1-1-9,-1-2 1,-1 1 6,-1-1 38,2 2 30,-9 5-3,9-9-1,-9 9-34,7-8-14,-7 8-2,0 0-5,0 0-10,0 0 9,-9 8-14,1-1-1,-2 3-6,1 0-8,-2 2-14,-1 0-31,-5 14-165,7-14 94,4 0-1,-1-4 6,5 3-8,-2-2 23,4-9-29,0 16-37,0-16 22,6 12-3,-6-12 41,9 6 7,-9-6 45,14 1 38,-14-1 40,22-6 104,-11 0-25,0-3-4,1-1-17,-1-1-20,0 0 85,-1 2 65,1-1 17,-1 2 24,-2 1-60,-1 0-27,-7 7-59,12-10-13,-12 10-48,9-7-4,-9 7-21,0 0 10,12 3-19,-12-3 14,7 9-5,-7-9-1,6 14 0,-6-14-6,8 17-33,-8-17 40,4 18-5,-4-18-19,6 16-16,-6-16-14,5 13 6,3-1-11,-8-12 34,14 8-2,-14-8-6,20 0-11,-8-1-7,3-3-15,6-4-6,-1-1 0,0-3 0,0 3 11,-1-2 38,-4 3 31,-1-1 1,-1 3-12,8-5-14,-10 8 1,-11 3 1,15 0 3,-15 0-8,12 6-35,-12-6-73,13 13-72,-3-5-69,-4 2-97,3-1-140,4-1-223,-4 0-218</inkml:trace>
  <inkml:trace contextRef="#ctx0" brushRef="#br0" timeOffset="-201764.78">28132 1262 204,'9'-6'794,"-2"0"-227,-7 6-133,14-2-87,-14 2-93,7 8-50,-7-8-36,2 22-29,-2-6-23,-1 4 5,-2 4-5,0 7-12,-1 0-13,-3 2-22,4-1-19,-1 0 4,-1 1-20,1-3 6,1-6-15,-1 1 10,2-4-13,-3-1-11,2-4 8,-2 13 13,2-18-18,1-1 34,2-10 36,-5 15-18,5-15-78,0 0 6,0 0-19,-13-10-4,13 10 5,-2-24 4,0 4-2,5-6 3,3-9-23,4-7-15,18-45-33,-11 44 96,0 2 50,0 6 44,-1 1 30,-3 9-36,1 2 11,-3 6-59,1 0-3,-3 4-29,0 4 24,-2 2-40,-7 7 22,13 0-26,-13 0 30,8 9-29,-7 2 23,-2 2-26,-3 2-6,-3 6-34,-3 0-47,-2 3-84,-1-2-59,-3 2-39,2-2-73,-1-1-40,3-3-100,1-4-304,2-2-319</inkml:trace>
  <inkml:trace contextRef="#ctx0" brushRef="#br0" timeOffset="-201040.77">28263 1312 572,'11'-13'652,"0"0"-156,1 4-97,0-4-73,0 5-60,-1 0-30,1 0-54,1 3-33,-1 1-34,0 1-27,-1 5-18,2-1-9,0 6-2,0 0-11,7 17 41,-13-9-62,0 0 4,-2 3-17,-3-1 14,-2 1-7,0 1 6,-3-2-5,0-2-5,-2 1-1,2-2-1,-3 1 1,3-4-2,-1-2 3,0 0 1,-1 6 62,5-15-25,0 0-18,-4 7-8,4-7-5,0 0-11,6-14 0,1 5-31,2-4-30,5-5 17,1-3-32,3-1 9,1 1 2,0-1 12,-2 5 17,-3 2 11,-1 4-7,-5 0 4,3 2-16,-2-1 10,-2 7 6,-7 3-1,11-4-3,-11 4 17,10 4-7,-10-4 8,8 9 1,-8-9 7,5 13-14,-5-13 10,6 20 0,-6-20-8,5 10 11,-5-10-5,4 11 15,-4-11-16,11 9 8,-11-9 5,12 4 8,-12-4-11,20 2 2,-8-4-9,1 2-4,1-5 3,1 1 11,-2-2-12,0 1 11,-1 3-10,-3-2 10,1 1-12,-10 3 0,15-4-22,-15 4-19,11-3-7,-11 3 12,0 0 10,10 10 4,-10-10 11,3 11 8,-3-11-36,3 24 32,-3-24 0,3 15 2,-3-15 6,4 14-5,-4-14 8,4 13 1,-4-13 6,8 10 0,-8-10 6,15 8-2,-15-8 0,22 5-3,-22-5-4,24 0 4,-1 0 10,-23 0-14,24-2 1,-24 2-10,18 0 8,-18 0-22,14 2-1,-14-2-2,12 3-3,-12-3 13,10 10 3,-10-10 2,9 13 1,-4-6 5,0 2 0,0-1-4,0 1 5,0-2-8,0 0 10,2 0 0,1 1 15,1-3 8,1-1 4,5 1 5,1-2-8,0-1 18,2 0-1,0-1 4,2-1 11,-2-1 6,17-3 47,-16 1-74,0 1-12,-1 0-20,1-2 6,-2 3 0,2-2-12,0 1 5,-1 0-3,2 1 4,2 1 8,0-3 29,5 3 20,0-1 20,1-2 1,23 2 129,-27 0-94,-2 1-50,-3-3 10,-1 3-32,-4-1 6,-1 0-69,-13 1-67,20-2-140,-20 2-159,0 0-207,12-1-712,-12 1-900</inkml:trace>
  <inkml:trace contextRef="#ctx0" brushRef="#br0" timeOffset="-197600.77">20510 5359 205,'0'0'784,"0"0"-477,0 0-55,0 0-18,-10-4-25,10 4-14,0 0-21,0 0-25,0 0-12,0 0-6,0 0-5,0 0-7,0 0-4,0 0-4,0 0-6,-4-4 76,4 4-109,0 0-13,0 0-9,0 0-8,0 0-6,0 0-9,0 0 0,0 0-5,0 0 6,0 0-3,0 0 6,0 0 4,0 0-9,0 0 0,0 0-2,0 0-1,0 0 9,0 0 4,0 0 10,0 0-2,0 0 5,0 0 1,0 0-2,0 0 7,0 0-34,0 0 59,0 0-46,0 0 27,0 0-32,0 0 56,0 0-33,0 0-28,0 0 26,0 0-36,0 0 21,0 0-32,0 0 24,0 0-33,0 0 31,0 0-38,0 0 28,0 0-24,0 0 24,0 0-40,0 0 6,0 0 24,0 0-33,0 0 28,0 0-13,0 0 24,4 10-22,-4-10 30,7 14-10,-3-6 5,1 1-3,1 3-4,1 0-1,-1-1-2,2 1 1,0 2-3,-2-2 4,2 1 0,-1-1-7,0-1 5,-1 1-2,-1-3 25,0 1-35,0-2 40,0-1-39,-5-7 38,8 13-39,-8-13 44,7 9-25,-7-9 61,10 10 143,-10-10-56,0 0-5,19-8-31,0-12-28,10-9-22,12-14-14,8-7-5,1-4-14,14-15-8,-14 13-1,-2 2-5,-4 6 7,-6 6 9,-9 9-1,19-20 26,-29 35-78,-7 2-93,-2 5-123,0 0-119,-4 4-282,-6 7-199,0 0-536,0 0-963</inkml:trace>
  <inkml:trace contextRef="#ctx0" brushRef="#br0" timeOffset="-196471.77">20677 6799 802,'0'0'378,"-6"-11"-37,6 11-40,-8-11-30,8 11-22,-8-10-32,8 10-21,-3-10-11,3 10-17,-6-9-15,6 9-9,0 0-6,-5-11 1,5 11-6,0 0 3,-4-9-42,4 9 34,0 0-43,0 0 25,-5-9-46,5 9 22,0 0-35,0 0 27,0 0-29,0 0 32,-4-10-16,4 10 33,0 0-16,0 0 27,0 0 89,0 0-106,0 0 8,0 0-18,0 0-2,-6-7-24,6 7-2,0 0-22,0 0 0,0 0-18,0 0 7,0 0-21,0 0 6,0 0-20,0 0 9,0 0-17,0 0 9,-1 11 15,1-11-13,3 12 18,-3-12-15,6 13 2,-6-13-4,6 12 0,-1-5 5,-5-7 1,13 12 6,-2-10 5,4-1 1,5-1 7,56-21 22,-22-1-18,4-4-13,2-7 9,0-3-21,-1-2-32,-4 3-28,-5 1-24,-4 3-126,-13 9-95,-8 5-144,-2 2-165,-7 8-681,-2 4-903</inkml:trace>
  <inkml:trace contextRef="#ctx0" brushRef="#br0" timeOffset="-195473.77">20125 7844 477,'0'0'685,"-1"-8"258,1-4-591,0 12-65,0 0-26,0 0-53,0 0-18,-2-10-61,2 10-12,0 0-43,0 0 15,0 0 35,6 18 4,-3-8-26,3 1-22,0 4-23,9 11 32,-3-12-55,1 0 1,3-1 10,3-5 18,6-1 22,3-3 11,4-4 13,14-6 20,3-7 5,12-8 2,0-6 2,2-3-2,-3-3-23,-3-6-72,-3-2 42,-4 0-67,-6-2 45,-3 6-15,-11 8-10,-2 2-26,-4 1-28,-6 7-43,0 1-30,-5 4-21,1-1-21,-5 5-33,1 1-20,-1-1 1,-3 3-50,6-5-286,-12 12 252,10-7-3,-10 7 16,6-7 27,-6 7 5,8-6 22,-8 6-13,0 0 20,0 0-66,14-1-57,-14 1-240,0 0-72</inkml:trace>
  <inkml:trace contextRef="#ctx0" brushRef="#br0" timeOffset="-193481.77">20223 5000 17,'-16'-19'1091,"6"9"-705,1 0-77,0 3-22,-3-2-4,3 1-34,-1 1-22,1 0-28,0 1-30,1 2-35,-1-1-31,9 5-28,-17-4-10,6 6-15,-4 5-12,-3 8-4,-2 3-10,-7 9 2,1 5 1,0 3-62,-4 9 54,2 6-43,4 5 55,-2 5-51,3 6 57,0 4-57,4 3 58,-1 2-58,2 0 59,2 2-60,-12 72-3,18-77 21,-3-3 2,2-6 2,-3-2 4,5-11 4,-2-3-9,-1-2 3,0-3-1,-3-3 3,1-3 5,-4-2-11,0-3 12,-4-3 2,1-7 1,-25 10 20,20-19-7,2-5 1,-2-5-5,1-4-6,0-5-4,-3-5-9,-1-7 0,2-8-6,3-1-2,5-2-5,3-3 3,6 3 1,2 1-10,6 2-28,3 1 18,4-3-10,5 2 10,3 0-2,4 1-1,1 4 53,2 3-63,3 4-9,-4 5 1,4 4 11,-1 6 8,1 6 2,1 9-1,3 11 18,-2 11 5,18 81 38,-30-43-43,-7 8 3,-1 9-1,-5 7 14,-2 22 6,-5-2-1,0-1-9,-5-3 26,1-5-4,2-20 19,-1-2 35,2-5-10,1-3 19,2-7-31,5 48 50,4-73-58,4-6-27,4-4 13,5-8-30,5-9 20,5-7-67,3-9-21,2-7-95,13-7-69,2-6-133,8-7-248,-1-14-275,0-8-442</inkml:trace>
  <inkml:trace contextRef="#ctx0" brushRef="#br0" timeOffset="-190333.77">9933 1951 227,'0'0'196,"-11"1"-22,11-1-15,0 0-14,-15 2-8,15-2-18,0 0-12,-15 0-15,15 0-12,0 0-15,0 0-5,-16 0-13,16 0-21,0 0 2,0 0-10,-14 1-7,14-1 1,0 0-4,0 0-9,0 0 2,-13 1-10,13-1 22,0 0 2,0 0 47,0 0-13,0 0 14,0 0-4,0 0 29,0 0-15,0 0 17,0 0-12,11-14 8,6 4-17,9-7 9,8-5-25,15-9-3,4-3 10,6 0 13,59-39 69,-61 37-54,0 0 18,-3 2 0,-4 2 4,-13 8 17,-2 3-2,-4 2 16,-9 5-36,-3 1-8,-3 4-36,-3 1 2,-2 0-23,-2 3 1,-1-2-22,-8 7 7,14-7-31,-14 7 21,10-9-14,-10 9 12,7-5-23,-7 5 18,0 0-12,0 0 0,0 0-44,0 0-50,0 0-29,0 0-45,0 0-54,0 0-54,-15 4-430,15-4-91,-10 8-324</inkml:trace>
  <inkml:trace contextRef="#ctx0" brushRef="#br0" timeOffset="-189628.77">10127 1716 38,'0'0'132,"0"0"-31,-8 10-19,8-10-23,0 0-6,-4 8-21,4-8 4,0 0 5,0 0 22,-4 9 7,4-9 9,0 0 22,0 0 17,0 0-2,0 0 5,0 0-32,10-4 0,0-1-39,3-1 4,5-5-24,6-4 10,7-2-26,3-3 24,1 1-26,2-1 18,2-1-32,-3 2 10,0 2-43,24-12-56,-39 20 30,1 1-5,-6 0-1,-2 3 9,-3 1 6,-11 4 15,12 0 8,-12 0 16,0 0-19,-2 13 26,-8-4 3,-2 1 4,-6 4 13,-3 3 10,-4-2 18,-4 6 4,-2-1 8,2-3 3,2 0-5,0 0-9,1-3-5,3 1-6,4-3 2,0-2-16,5-3 8,0 3-10,4-3-6,1-3 6,1 1 4,-5 2 22,13-7-4,0 0-15,0 0 23,0 0-17,12-8 21,-1 0-9,5-2 18,1 0-2,5-5 13,1-1 2,3-1-6,-2 2 10,-1-2-1,-1 3-13,8-10 43,-18 16-58,-2 1-13,0 0-1,-10 7-8,13-10-9,-13 10-4,10-9 1,-10 9-9,0 0 1,8-6-13,-8 6 5,0 0-14,0 0 5,0 0-2,0 0 12,0 0-15,0 0 15,0 0-17,0 0 8,0 0-2,0 0 9,0 0-9,0 0-9,-9-5-22,9 5 0,0 0-55,0 0-20,0 0-63,0 0-27,0 0-318,0 0 83,0 0 83</inkml:trace>
  <inkml:trace contextRef="#ctx0" brushRef="#br0" timeOffset="-188646.77">10494 1639 215,'0'0'501,"-2"11"-204,2-11-172,0 0-99,1 11-62,-1-11-20,0 0 9,5 10-14,-5-10-32,0 0-44,10 5-95,-10-5 75</inkml:trace>
  <inkml:trace contextRef="#ctx0" brushRef="#br0" timeOffset="-188515.78">10581 1644 293,'0'0'441,"0"0"-117,-15 3-67,3-1 95,12-2-234,0 0-40,-15 0-72,15 0-67,0 0-93,0 0-119,-13 1-164,13-1 94</inkml:trace>
  <inkml:trace contextRef="#ctx0" brushRef="#br0" timeOffset="-188162.77">10512 1673 286,'0'0'221,"-7"5"-69,7-5-50,0 0-37,0 0-54,-8 5-94,8-5-154,0 0 75</inkml:trace>
  <inkml:trace contextRef="#ctx0" brushRef="#br0" timeOffset="-176018.77">4395 5929 45,'0'0'574,"0"0"-163,0 0-87,-5-9-76,5 9-37,0 0-29,0 0-40,0 0-26,-6-7-29,6 7 0,0 0-40,0 0-12,0 0-5,0 0 10,5 14-24,-5-14-5,7 17 4,-1-8-9,-1 4 5,3-1-12,-1-1 13,1 1-6,-2 0 7,1-1-6,1 0 5,1-2-10,-2 0 5,2-4 19,2-1 39,0 0 0,-11-4 21,28-4-21,-9-3 9,1-7-9,3-6 0,4-8 3,-1-4 21,3-14-1,-1-5 22,-2 0 10,-3-1-3,-2 2-16,-4 9-44,12-31 45,-18 45-51,-4 5-36,1 1 0,0 4-52,-3 2-29,-1 1-69,-1 4-56,1 1-82,-4 9-25,7-10 24,-7 10-25,8 4-58,-2 5-344,-4 2-207</inkml:trace>
  <inkml:trace contextRef="#ctx0" brushRef="#br0" timeOffset="-175252.77">4873 7057 471,'-11'-8'563,"11"8"-138,-11-4-62,4-2 183,7 6-356,-9-4-29,9 4-42,0 0-15,-8-4-36,8 4-3,0 0-28,-6-7 4,6 7-23,0 0 6,0 0-19,0 0 34,0 0-43,0 0 14,0 0-7,0 0-9,7 8 15,-7-8-12,7 7 10,-7-7-14,9 7 13,-9-7-10,9 8 15,-9-8 8,14 10 37,-14-10-24,15 7 13,-15-7-20,17 3 23,6-8 25,-8-4-32,3-2 28,2-7-11,7-11 17,1-6 20,4-12 2,1-6 45,2-3-22,0-5 41,-2 0-9,0 1 37,-4 6-38,0 3-26,-8 13-22,15-27 46,-22 40-93,-4 7 5,-1 2 15,-2 2 12,0 2-3,-2 2-6,-1 1-13,0-1-12,-4 10-12,8-12-8,-8 12-9,7-12-30,-7 12-40,5-8-41,1-1-241,-6 9 71,0 0-30,6-11-80,-6 11-60,0 0-20,6-9-53,-6 9-29,0 0-318,9-7-389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17:33.9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13324 4637 361,'0'0'320,"6"-7"-61,-6 7-38,0 0-33,0 0-33,0 0 60,0 0-94,0 0-67,0 0 55,5-9-74,-5 9 53,0 0-66,0 0 49,0 0-75,0 0 47,0 0-61,0 0 40,0 0-51,0 0 52,0 0-59,0 0 67,0 0-11,4 14 4,-4-14-11,3 17 2,-3-5-7,0 2 1,0 3 2,0 3 3,0-1-4,-3 5-2,3 0-2,-2-1 2,0 0-5,2-2 7,-2 20 4,0-22-14,1 0 9,1-2-6,0 0 12,0 0-40,0-2-50,-2-1-42,2 0-64,0-2-62,0-12-322,0 17-79</inkml:trace>
  <inkml:trace contextRef="#ctx0" brushRef="#br0" timeOffset="451.97">13330 4363 200,'0'0'193,"-4"-8"-53,4 8-34,0 0-5,-9-6-45,9 6-6,0 0-17,0 0-5,-14 3-1,14-3-3,-6 7-4,6-7-10,-5 9 5,5-9-15,-6 11 11,6-11-13,0 12 17,0-12-18,0 0 11,0 0-8,0 14 9,0-14-9,0 0 4,11 1-8,0-7 8,-11 6 0,14-8-3,-8 1-4,-1-1 1,1 2 3,2-4 10,-8 10 10,8-15 1,-3 7 7,-5 8-1,2-15-6,-2 15-5,0-12-9,0 12 0,-4-10-4,4 10 0,-9-5-4,9 5 1,-14 0-2,14 0-11,-16 5-17,5-1-28,2 2-35,0 0-57,3 2-128,-2-1 274</inkml:trace>
  <inkml:trace contextRef="#ctx0" brushRef="#br0" timeOffset="820.99">13870 4342 130,'0'0'314,"0"0"-60,2-12-50,-2 12 6,0 0-58,0 0 5,-2-10-43,2 10 13,0 0-59,0 0 49,-4-11-67,4 11-35,0 0 24,0 0-39,0 0 26,0 0-32,-5 8 30,5-8-34,-2 16 33,-1-4-31,3 2 29,-2 3-25,2 1 9,0 4 3,0 3-1,0 1-9,0 2-4,0 1 21,0 4-20,2 0 30,-2-5-33,3 1 33,-1-1-34,-2 0 25,3-2-17,-2-1 19,-1-1-30,0-3 27,0-1-12,-4 17-10,2-19-13,-3-2-58,2 0-22,-3 0-86,-5-3-49,2-3-233,-3-1 52</inkml:trace>
  <inkml:trace contextRef="#ctx0" brushRef="#br0" timeOffset="1022.99">13550 4775 271,'0'0'284,"0"0"-68,0-14-41,0 14-8,6-11-31,-6 11-19,11-12-13,0 6-1,3-3-8,1-1-18,7 2-13,-1-2-9,1 3-12,23-8 11,-20 8-31,-3 0-6,1 3-32,3-1-38,-5 1-28,1 1-30,-4 2-39,1-2-42,-2 2-250,-3 0 86</inkml:trace>
  <inkml:trace contextRef="#ctx0" brushRef="#br0" timeOffset="1724.99">16122 4412 128,'-8'-5'278,"-5"-4"125,13 9-250,-10-10-4,10 10-42,-12-10 2,12 10-48,-11-7 18,11 7-42,-12-7 9,12 7-25,-19-4 10,19 4-28,-18 1 18,6 2-22,-1 4 21,-4 4-22,-1 2 19,-1 6-22,-5 8 8,2 3 10,-2 4 6,2 3 25,1 3-30,1 1 22,4 2-26,2-3 19,1 0-29,4 1 25,2-7-26,2-2 28,4 23-6,4-29-23,2-1 2,2-3 3,2-1 2,8-3 0,1 1 0,4-5-8,-1-4-34,3-3-25,2-2-49,3-2-80</inkml:trace>
  <inkml:trace contextRef="#ctx0" brushRef="#br0" timeOffset="2097.17">17610 4239 408,'0'0'331,"5"-13"-40,1 3 101,-6 10-277,6-10 9,-6 10-62,6-9 19,-6 9-49,13-8 23,-13 8-40,17-4 23,-17 4-35,20 0 36,-10 3-42,3 2 40,0 4-54,1 3 30,0 3-29,-2 4 31,0 4-26,0 2 29,-2 1-32,-2 3 10,-1 2 6,-2 1-26,-2 3 34,-2-4-2,-2 3 2,-2-2-5,0 0 7,-5-1 15,-1-1-15,-18 31 6,9-29-16,-3-3-79,-2 2-89,-4-4-410,-1-2-90</inkml:trace>
  <inkml:trace contextRef="#ctx0" brushRef="#br0" timeOffset="2639.18">19510 4284 399,'-7'-7'399,"0"0"-97,-3-6 300,10 13-327,-9-9-78,9 9-4,-9-10-57,9 10-15,-7-9-34,7 9-15,0 0-26,-8-8-6,8 8-27,0 0 14,-9 5-23,4 4 16,0 2-15,-7 27 21,6-9-24,-3 0 4,4 2-25,-2 1-86,2 0 39,0 2-15,0-1-15,1-2-28,0 0-22,2-5-21,-2-1-50,3 0-27,-3-3-290,3-5-38</inkml:trace>
  <inkml:trace contextRef="#ctx0" brushRef="#br0" timeOffset="3622.27">19081 4640 4,'0'0'427,"-10"-7"-124,10 7-66,-7-5-41,7 5-63,0 0-18,-3-6 48,0-3-108,3 9-15,8-7-14,-1 2 0,5 0-4,3 0 4,7-2-14,2-2 1,4 0-24,4 0-4,0-2 3,7 1-8,-1-2 17,3 0-19,-4 2 20,1-3-20,1 2 20,-1-1-14,-8 1 19,2 1-20,-1-1 24,-3 0-20,-1-1 43,-5 1-7,0 3 45,-3 0-7,-1-1 48,-3 1-21,-2 0 16,10-5 67,-14 6-125,-2 2 20,2 1-34,-1-1 20,-8 5-33,10-8 21,-10 8-33,10-6 16,-10 6-26,9-6 17,-9 6-25,0 0 23,9-6-26,-9 6 21,10-3-17,-10 3-7,0 0 22,0 0-23,0 0 26,8-6-26,-8 6 26,0 0-14,0 0 22,0 0-32,0 0 31,0 0-27,9-6 26,-9 6-24,0 0 32,0 0-20,0 0-15,0 0 22,0 0-16,0 0 34,0 0-30,0 0 13,0 0-24,0 0 23,0 0-20,0 0 21,8-4-24,-8 4 22,0 0-28,0 0 26,0 0-32,0 0 23,0 0-31,0 0 30,0 0-25,0 0 32,-4 13-19,4-13 24,-5 15-27,2-6 26,1 2-24,-2 0 35,-1 4-32,0-1 7,0 2-2,-7 20 2,6-16-45,-2 1 70,3-2-13,-2 2 5,1-1-3,0-2 0,-1 0-1,2-1-5,0-3 9,0 1-2,2-5-16,-1 2 8,1-3 3,-1 0 6,0 5 26,4-14-30,0 0 3,0 0-16,0 0-3,0 0-11,0 0-3,1-12-42,6 1 62,-2-1-3,1 1-6,2-1 5,-2 0 4,2 2-8,-2 0 3,6-7-15,-6 11 14,2 0-5,-8 6 6,11-11-1,-11 11-1,12-6 3,-12 6 1,14-3-4,-14 3 8,13 0 3,-13 0-4,15 5 3,-15-5 12,16 3-8,-16-3 3,16 5-7,-16-5-2,19 5-4,-19-5-1,18 6-3,-18-6 4,22 3-4,-12 0 1,-10-3 0,23 1-3,-23-1 3,24-1 2,-24 1 5,26-3 1,-3 0-1,-9 0 29,-4 0-26,2-1 4,-2 1 12,1-1 10,1 0-8,-3-1 1,1-1 3,0 1 8,0-3-13,1 0 5,-1-1 15,-4 2 3,2-3-3,5-10 43,-7 11-41,-1 2 34,-5 7-15,8-15 10,-8 15-35,4-12 11,-4 12-31,0 0 8,0-11-24,0 11 27,0 0-31,0 0 18,-17 5-17,17-5 17,-16 11-17,5-3 0,0 3 7,1-1-7,1 1 7,-1 0 2,2 1-7,1 0-47,1 0 58,2-3-23,0 0-12,1 2-11,3-11-57,-2 17 59,2-17-36,10 23-159,-3-17 54,1 1-29,3-3-61,-2 0-221,2-2 19</inkml:trace>
  <inkml:trace contextRef="#ctx0" brushRef="#br0" timeOffset="3983.27">20411 4580 376,'8'-6'314,"-8"6"-18,0 0-29,0 0-77,0-12 50,0 12-29,0-12 178,0 12-248,0 0-29,1-11-26,-1 11-16,0 0-21,0 0-12,1-12-9,-1 12-9,0 0-25,0 0-9,9-6 14,-9 6-6,0 0 2,13 3-4,-13-3 3,14 7-6,-14-7-55,13 12 71,-5-5-2,-2 0-6,1 2 2,-2-1-2,0 0-2,0 0-4,-1 1 15,-4-9-11,5 14 3,-5-14 3,4 12 3,-1-3 73,-3-9 15,0 0 19,0 0-28,0 0-17,0 0-21,12-6-40,-6-6-61,2-5 39,4-8 4,4 0 20,2-6-13,1 2 38,-1 6-13,-1 0 15,13-13-12,-14 22-31,-2 2 15,-2 4-6,1 3 5,0 1-19,0 3 24,0 2-18,1 3 19,0 3-10,2 4 16,0 2-19,-1 1-58,0 7-88,3 0-130,15 25-1798</inkml:trace>
  <inkml:trace contextRef="#ctx0" brushRef="#br0" timeOffset="5057.26">21550 4611 250,'0'0'277,"-15"-2"-50,15 2-28,-15 0-1,15 0 5,-16-1-21,16 1-56,-14 0 54,14 0-23,-12-2-20,12 2-30,0 0-13,-16-1-25,16 1-11,0 0-14,0 0-14,-7 0 0,7 0-22,0 0 0,0 0 0,0 0 0,16-2-2,5 0-3,7 1 0,13-3 9,14 0-2,19-2-64,7-1 66,6 2 4,4-2-10,4 3 0,107-4 12,-97 6 1,2-1-46,1 1 65,2 0-8,-3 0-2,-5 1-4,-6 0-4,-8 0-4,-7-1-2,-20 1-5,-9 1 8,-10 0 4,-4 0 15,-9-2-1,18 2 41,-28-1-45,-2 1-17,-3 0-41,0-1-59,-14 1-53,18-3-187,-18 3-454,7-6-300</inkml:trace>
  <inkml:trace contextRef="#ctx0" brushRef="#br0" timeOffset="6001.27">16271 3537 148,'-8'-13'412,"8"13"-87,-6-10-27,6 10-40,-6-8-36,6 8-41,-5-7-19,5 7-37,0 0-30,-7-8-22,7 8-15,0 0-5,-6-8-37,6 8-2,0 0-7,0 0 0,-5 17 9,0-5-21,2 3 19,-1 0-26,0 6 29,-1 0-23,-1 1 1,-2 0 17,2 0-12,-1 1 4,-6 17 4,6-20-9,1-4 3,0-2-5,3-1 1,-1-1 4,0-4 4,-1 2 31,5-10 53,-5 14 38,5-14 38,-4 10-2,4-10-43,0 0-39,0 0-30,-7-14-8,9 3-10,0-6 1,3-4-21,1-3 3,1-1-16,1-1 18,1 0-11,2-1 17,-2 2-20,0 3-15,0 2 24,3 1-8,-1 0-4,1 5 0,4-12-20,-5 15 11,0 4 3,-1 2-1,2 1-7,-2 1 4,2 5 0,0 0 2,1 3 2,1 2 0,-2 1-4,-2 3-13,4 1 1,-1 3-12,-2 0-6,11 16-115,-12-15 11,-1 1 10,0-1-39,-3-2-48,1 1-36,-2-1-55,-3 0-313,1-4-133</inkml:trace>
  <inkml:trace contextRef="#ctx0" brushRef="#br0" timeOffset="6199.95">16280 3751 102,'0'0'541,"-22"-2"216,22 2-477,0 0-45,-16-2-18,16 2-52,0 0-20,-9-5-62,9 5 2,0 0-45,5-14 9,1 8-33,3 0-11,4-1-36,0-1-30,3 2-47,6-2-38,-3 0-45,3 2-32,0 0-14,-4 2-32,2 1-189,-1-1 63</inkml:trace>
  <inkml:trace contextRef="#ctx0" brushRef="#br0" timeOffset="6587.94">16579 3663 95,'0'0'454,"-9"4"-78,9-4-49,0 0-73,0 0-9,0 0-54,-10-3-2,10 3-59,0 0 72,-6-7-127,6 7-37,0 0 12,0 0-35,6-8-5,-6 8-20,9-5 10,-9 5-29,13-1 14,-13 1-33,15 2 22,-15-2-22,18 5 35,-18-5-33,15 10 31,-7-6-22,-2 2 24,-1 2-30,3-2 28,-8-6-16,8 12 8,-8-12 5,6 9 3,-6-9 13,5 8 17,-5-8 39,0 0 17,6 9-18,-6-9-5,0 0 28,4-9-39,-4 9-33,4-17 19,-1 5-29,2-2 23,0-1-4,0 1 4,3-1-2,-3 2 5,1 0-8,-1 2-8,1 2 2,0 1-7,0 2-1,5-4-3,-11 10 2,12-1 0,-12 1-8,12 5 20,-12-5-24,10 12 12,-5-4-35,1 1-3,-2-1-53,0 1 8,1-1-53,-2 2 9,-3-10-31,8 14 5,-8-14-8,5 11 34,-5-11 23,5 8 4,-5-8-56,0 0-44,0 0-90,13-2 249</inkml:trace>
  <inkml:trace contextRef="#ctx0" brushRef="#br0" timeOffset="6785.46">16942 3434 227,'4'-9'310,"-4"9"-78,5-12-63,-5 12-38,0 0-31,7-10-10,-7 10-32,0 0-9,0 0-9,7 6-13,-7-6 7,1 13-9,-1-13 1,0 23-8,0-9 27,-1 4 7,0 0-32,-2 0 22,2 1-31,-1-1 18,1 2-18,-1-2 18,-1 0-29,1 0 7,-5 15-24,3-17-24,1-1-30,-1 0-23,-1-1-13,-2-1-20,1-1 6,1-3-7,-2-1-8,1 1-158,6-9 249</inkml:trace>
  <inkml:trace contextRef="#ctx0" brushRef="#br0" timeOffset="7139.48">16813 3789 132,'0'0'251,"-13"-4"-46,13 4 9,-10-7-41,10 7 11,-8-5-32,8 5-14,-6-9-51,6 9 2,-3-9-39,3 9 9,1-13-36,-1 13 19,8-14-34,-1 6 20,-1 1-23,5-2 21,1 0-35,3 1 33,2-1-27,1 1 24,-3 0-28,2 1 21,-2 1-1,0 0 1,1 1-5,-1 0-5,12-3 6,-16 4-6,1 1-7,-1 2 4,-11 1 0,20-5 3,-20 5-2,18-6 2,-18 6-5,14-2 4,-14 2 6,14-3-5,-14 3 4,11-4-2,-11 4 14,12-2 1,-12 2-1,11-6-7,-11 6-1,9-9 2,-9 9 4,13-10-16,-13 10 6,9-12 24,-9 12 11,8-10 5,-8 10 1,6-9-1,-6 9-14,0 0-9,9-11 2,-9 11-24,0 0-4,0 0 2,0 0-15,0 0 15,0 0 5,0 0 0,-5 13-25,5-13 25,-4 12-30,4-12 28,-6 14-59,6-14-7,-3 13-43,3 0-131,0-13 91,4 13-34,-4-13-58,10 10-200,-10-10 93</inkml:trace>
  <inkml:trace contextRef="#ctx0" brushRef="#br0" timeOffset="8115.46">17365 3473 69,'0'0'225,"0"0"-53,0 0-11,0 0-49,0 0 6,0 0-33,0 0 9,0 0-46,-5-7 18,5 7-33,0 0 7,0 0-24,0 0 14,0 0-2,0 0-11,0 0-8,0 0 1,0 0-17,0 0 20,0 0-14,0 0 23,0 0-22,0 0 28,0 0-10,0 0 60,0 0-41,0 0 12,0 0-3,0 0-4,0 0-1,0 0-14,-8-6-2,8 6-4,0 0 1,0 0 0,0 0-11,0 0-2,0 0-1,0 0-1,0 0-3,0 0 0,0 0-2,0 0-1,0 0 6,0 0-7,0 0 5,0 0-8,0 0 5,0 0 1,0 0-7,0 0 3,0 0-1,0 0-2,0 0 8,0 0 2,0 0-11,0 0-3,0 0 7,0 0-1,0 0-3,0 0-2,0 0 12,0 0-9,0 0 5,0 0 1,0 0 1,0 0-3,0 0-3,0 0 9,0 0-1,0 0 3,0 0-10,0 0 3,0 0-1,0 0-1,0 0-1,0 0 6,0 0-3,0 0-3,0 0 8,0 0-11,0 0 7,0 0-4,0 0 6,0 0-1,0 0 26,0 0 0,0 0 7,0 0-3,0 0 10,0 0-21,0 0 5,0 0-13,0 0 0,0 0-11,0 0 6,0 0-2,0 0 0,0 0 2,0 0 0,0 0-11,0 0 2,0 0 0,0 0-4,0 0 6,0 0 1,0 0-4,0 0 8,0 0-14,0 0 12,0 0-5,0 0 0,0 0-3,0 0-3,0 0-13,0 0-9,0 0-20,0 0-6,0 0-31,0 0-27,0 0-37,0 0-49,0 0-265,0 0 58</inkml:trace>
  <inkml:trace contextRef="#ctx0" brushRef="#br0" timeOffset="10210.01">17366 3495 28,'0'0'169,"0"0"-37,0 0-7,0 0-40,0 0 10,0 0-34,0 0 20,0 0-44,0 0 6,0 0-28,0 0 17,0 0-22,0 0 12,0 0-7,0 0-37,0 0 0,0 0-60,0 0-32,0 0-111,0 0 71</inkml:trace>
  <inkml:trace contextRef="#ctx0" brushRef="#br0" timeOffset="11601.01">17329 3499 9,'0'0'261,"-12"1"-70,12-1-46,-13 6-38,5-1-18,-1 0-8,1 1-11,-1 3-9,0 1-10,-2 0 1,2 2-12,0 2-6,-9 14 12,12-15-35,1 1 8,-2 0-9,4 1 6,-1-2-12,2 0 7,1-1-2,1-12-8,1 19 15,3-10-16,1-2-12,3-2-35,1 1-39,1-4-89,17-4-238</inkml:trace>
  <inkml:trace contextRef="#ctx0" brushRef="#br0" timeOffset="11900.01">17438 3623 74,'0'0'270,"0"0"-78,0 0-40,0 0-40,0 0-24,0 0-12,0 0-17,0 0-13,0 0 0,0 0-18,0 0-11,0 0 23,0 0-26,0 0 2,2 10-1,-2-10 1,0 0 5,0 0-9,13-5-1,-13 5 5,10-7-5,-10 7 0,13-9-10,-8 2 2,2-1 2,-7 8-1,7-15 15,-7 15 7,8-14 24,-8 14-1,5-10-5,-5 10-8,0 0-10,5-12-7,-5 12-4,0 0 5,0 0-11,0 0-3,0 0-6,-10 4 3,10-4-5,-14 21 1,14-21-11,-5 16 5,5-16-55,-4 15-11,4-15-7,0 14 2,0-14-3,4 10-15,-4-10-47,7 5-185,-7-5 214</inkml:trace>
  <inkml:trace contextRef="#ctx0" brushRef="#br0" timeOffset="12286.01">17794 3266 308,'0'0'257,"5"-11"-73,-5 11-39,0 0-29,0 0-19,0 0-15,0 0 8,0 20-7,-3-7-5,-3 3-2,0-1-20,-7 26 22,7-21-50,0 1-4,0 1-6,1-2-17,1 1 25,-2-3-33,2-1 33,2-2-32,-2 0 24,1-3-21,1 0 18,0-2-21,2-10 28,-3 19-21,3-19 47,-4 13 2,4-13 50,0 0-56,-4 11-12,4-11-62,0 0 11,0 0-24,1-13 18,-1 13 7,3-15 2,-3 15 9,-3-15 7,3 15 6,-1-17 25,0 5 1,1 12-29,-4-10-3,4 10 3,-7-7-9,7 7 0,0 0 3,-15 0-2,15 0 1,-17 7 8,10 0-4,-2-1-18,3 2 24,-1 0-25,1-1 23,-2 10-15,8-17-21,-6 15 17,6-15-33,1 13 10,-1-13-47,7 11-3,-7-11-25,15 5-57,-15-5-257,21-3 104</inkml:trace>
  <inkml:trace contextRef="#ctx0" brushRef="#br0" timeOffset="12876.79">17854 3526 395,'0'0'305,"0"0"-71,8-9-48,-8 9-36,0 0-36,0 0 52,0 0-102,0 0-14,0 0-11,0 0-9,0 0-14,0 0 3,0 0-9,0 0 6,0 0-4,0 0-9,0 0 10,0 0-4,14 0-4,-14 0 2,0 0 4,0 0-5,14-4-10,-14 4-5,12-6-1,-12 6-4,9-8 21,-9 8 1,9-7 14,-9 7 10,7-7 4,-7 7 5,0 0-12,9-7-12,-9 7-2,0 0 19,0 0-34,0 0 0,0 0 4,-5 13-1,5-13-23,-8 14 33,5-5-28,-1 0 24,0-1-32,0 2 44,4-10-38,-5 18 30,5-18-29,-4 14 32,1-3-19,3-11 0,0 0 24,0 0-30,3 11 30,-3-11-31,10-6 31,-2 2-40,1-3 34,-2 1-5,3 0-1,-10 6 9,15-10-4,-15 10-3,11-10-14,-11 10 2,9-5 2,-9 5-9,10-4 5,-10 4-5,0 0 7,11-5 13,-11 5-7,0 0-9,0 0 0,13 2 1,-13-2 0,0 0-1,0 0-6,12 0-11,-12 0-31,0 0 31,12-3-8,-12 3-17,15-8-43,-5-1-4,2 0 2,4-5-14,3-4 30,0-1-13,1-3 10,3-5-8,-1-1 20,-1 0 44,-2 4 56,-3 3 54,-2 4 44,-1 1-10,-4 3 33,1 1-64,-2 3 7,-3 0-58,-5 9 16,10-9-41,-10 9 29,0 0-33,9 12 31,-9-12-30,-2 24 38,1-6-17,-6 30 32,4-22-69,-1 0 34,2 1-32,-1 0 24,2 0-25,-2-3-46,2 0 9,1-3-84,-1-3-18,1-1-21,0-3 3,0-1 16,1-2 26,-1-11-71,0 6-364</inkml:trace>
  <inkml:trace contextRef="#ctx0" brushRef="#br0" timeOffset="13002.77">18281 3537 360,'0'0'600,"-5"-11"-119,5 11-66,-5-10-74,5 10-41,-4-9-63,4 9-15,0 0-56,-4-9-16,4 9-47,0 0-13,0 0-29,7-13 1,2 6-24,12 0 7,11-5-35,12-4-85,15-2-143,4 1-134,4 3-599</inkml:trace>
  <inkml:trace contextRef="#ctx0" brushRef="#br0" timeOffset="13668.31">21592 3437 117,'0'0'337,"0"0"-73,0 0 72,-10 2-222,2 5-2,-3 3-34,-2 5-1,-2-1-14,-2 6-5,-1 3-7,3-1-29,-1 3 20,2 0-28,2 0 23,1 0-27,5 1 23,1-6-47,1 4-4,0-5-37,6-2-14,1 1-45,4-3-55,2-4-251,2 0 115</inkml:trace>
  <inkml:trace contextRef="#ctx0" brushRef="#br0" timeOffset="14415.84">21980 3475 322,'-6'-7'621,"6"7"-404,-13-2-57,13 2-34,-19 5-15,8 1-12,-2 2-4,0 2-19,-1 2-21,1 3 5,1 0-39,0-2 20,3 3-10,0-2 3,3 1-35,1-1 29,1 0-28,2-2 26,1-2-32,1-10 39,1 22-40,-1-22 4,8 17 23,-3-10-30,3-2 10,1-1-4,-9-4-15,18 3 9,-18-3-55,18-4 5,1-8-144,-12 4 117,0-4 18,-1 2 13,-1-2 30,0 2 36,-2 1 30,-1-1 31,2 0 6,-4 10 12,3-14-10,-3 14 6,3-12-18,-3 12 9,3-13-1,-3 13-26,3-9-13,-3 9-5,0 0-17,4-12-12,-4 12-12,0 0 8,10-7-3,-10 7-14,0 0 20,14 0-42,-14 0 40,14 7-30,-14-7 23,13 9-38,1 3-18,-14-12 64,13 11-33,-7-5 41,-6-6-45,9 8 30,-9-8-30,10 9 31,-10-9-26,8 5 32,-8-5-26,8 7 26,-8-7-20,0 0 34,14 3-36,-3-5 9,-11 2 21,15-1-3,-15 1-2,16-4 0,-7 1 5,1-1-7,0-1 1,1 1-2,2-2 8,0-1-1,1-1-16,0-1-2,3-1-9,1-2 6,0-1-3,0-1-2,-2 0 21,1-1-8,-2 1 10,2-1 11,-4 1 12,2 0 24,-5 3 27,0 2-2,-1 0-4,-1 2-15,-2 2-16,-6 5-14,9-10-5,-9 10 3,0 0-11,0 0-2,0 0 7,-7 10-4,-1-3-14,-1 2 6,-1 1-5,1-1 0,1 2 0,1-1 6,1 3-1,3-2-5,0-1-1,2 2 1,3 12-6,3-10-7,3-2 23,1 2-24,1-1 23,3-1-23,0-1 28,-2 1-17,2-3 8,-3 2-22,-1-4 30,0 0-40,-2 1 39,-1-2-27,-6-6 21,9 11-21,-9-11 48,4 10-23,-4-10 26,-9 14-24,1-7 17,-2 1-23,-3-2 19,2 1-33,0-3-29,0 1-48,2-1-59,0-1-100,9-3-417,-14 0-168</inkml:trace>
  <inkml:trace contextRef="#ctx0" brushRef="#br0" timeOffset="14749.84">22678 3481 444,'0'0'465,"15"-6"-112,-15 6-86,11-4-54,-11 4-43,0 0-27,11-5-34,-11 5-19,0 0-18,12-6-9,-12 6-9,0 0-9,11-5-29,-11 5-14,15-8-31,-7 3 1,2-3-18,3 1-1,-1-2-14,1 0 0,-2-1-24,-1 0 1,2-1-10,-2 0 14,0-1 16,-2 1 22,3-7 5,-6 11 36,-5 7-3,3-13 6,-3 13 11,0 0-12,-8-6-4,8 6 8,-12 2 4,3 2 5,-2 2-3,0 1 1,-2 2-3,1 1 6,-1 0-5,-14 15 3,16-14-7,0 1 2,2 0-3,3 0 6,-1 0-9,1-2 2,1 0-17,1 0-2,4-10-14,-3 16-22,3-16-25,4 14-21,-4-14-58,13 8-40,-13-8-206,15 6 144</inkml:trace>
  <inkml:trace contextRef="#ctx0" brushRef="#br0" timeOffset="16016">22941 3392 298,'8'-12'391,"-8"12"-91,5-8-55,-5 8-64,0 0-46,5-11-29,-5 11-19,0 0-31,0 0 4,0 0-13,-9 6-4,4 3-11,0-3-15,0 4 4,-3 1-1,2 2-1,0-2 2,2 1 6,0-1-46,-1-1 24,4 1-22,1-11 35,-3 18-37,3-18 35,3 16-30,3-10 34,0 0-13,3-3 15,15-1-42,-11-4 12,5-1-23,-2-2 11,3-1 0,0-2 8,-4 2 13,2-1 39,-6 2 15,0 0-11,0 1-1,-3 0-26,-8 4-8,14-4-7,-14 4 1,0 0 3,9 5-2,-9-5 11,-4 9-7,4-9-5,-4 12-10,4-12 8,-5 10-4,5-10-3,-3 11-2,3-11-23,0 0 47,2 13-44,-2-13 35,0 0-22,11 8 31,-11-8-36,14 3 31,-14-3-2,22-3-7,-11 0-3,3 1 2,-3-1 2,-1 0-5,-10 3 12,18-3-14,-18 3-3,14-4 3,-14 4-13,11-2 4,-11 2-6,13 0 17,-13 0-3,0 0 5,0 0 1,13 2-4,-13-2 5,0 0-5,0 0 6,0 0-3,11 3 1,-11-3 9,0 0-13,0 0 3,13-2 2,-1 0 8,-12 2-8,15-5-6,-5 3-6,-1-3 4,0 1 4,1 0-7,-1 0 9,0-3-10,0 1 9,0-1-1,-1 2 10,-2-2 0,2 1 16,-8 6 5,9-11-4,-9 11-5,6-9-5,-6 9-9,0 0-13,5-9 11,-5 9-7,0 0 5,0 0-4,0 0 4,0 0 4,-13 6 2,13-6-21,-6 8-11,6-8 0,-9 17-27,9-17 32,-1 14-19,1-14-1,1 12 15,-1-12-4,5 14-8,-5-14 9,13 13 6,-5-9 1,-8-4-1,18 5 12,-18-5 0,18 3 4,-18-3-4,19 0 8,-9-3 1,1 0 1,-2-1 2,2-1 22,0-1 14,-2 1 16,0-1 41,-9 6 2,14-9-5,-14 9-23,12-5-18,-12 5-7,9-7-19,-9 7-19,0 0 9,0 0-11,11 3-3,-11-3 2,0 0-9,0 11 1,0-11-1,0 0-1,0 14-3,0-14-18,0 0-18,1 14 28,-1-14-21,0 0 33,0 0-39,1 5 68,5 1-34,-6-6 25,0 0-4,15-7-33,-9 2 31,2-5 0,1 0-4,1-2-5,-1-1 3,0 0 0,1 1 12,-2 2 27,0 1 13,-2-1-7,-1 3-18,1 0-14,-6 7-5,8-8-6,-8 8-4,0 0 5,0 0-4,9 3 5,-9-3-2,3 9-2,-3-9 16,2 16-13,-2-16-15,2 15-36,-2-15 20,6 24-90,-6-24 43,4 13 17,-4-13-30,5 11 33,-5-11 8,6 6-31,-6-6-25,13 1-14,-13-1-8,18-6 5,-5-2 29,-2 0-32,3-5 25,0-1-11,20-27-77,-20 16 109,2 0 19,2-5 46,-4 3 64,1 2 66,-2 2 68,-2 3 0,-1 3 48,-3 5-37,0-3-26,-1 5-60,-1 1-14,-5 9-51,9-12 10,-9 12-38,0 0 25,0 0-30,3 10 14,-6 2-5,-2 5 2,-1 2-8,-2 5 3,0 3-4,-1 2 1,1 0-5,0 0-1,1 0-16,2-4 18,-1-1-22,-3 22-42,6-27 20,2 0-75,0-3 6,1-2-49,0-1 20,0-13-6,0 20 21,0-20-25,1 14 1,-1-14 7,0 0 6,0 0-2,0 0 27,0 0 32,0 0 67,-13 0 38,13 0 75,-8-7 20,8 7 22,-8-7-2,8 7-25,-7-7 38,7 7-13,0 0-10,-4-10-28,4 10-25,4-9-30,-4 9-13,16-10-1,17-5 17,-10 8-43,5-3-7,3 0-9,1 2-21,1-1-29,-1 3-57,-5 0-68,0 2-89,-5 1-62,-2-1-221,-6 2-53</inkml:trace>
  <inkml:trace contextRef="#ctx0" brushRef="#br0" timeOffset="18138.09">21631 3963 50,'0'0'361,"0"0"-111,0 0-35,-13 1-55,13-1 1,0 0-46,0 0 12,0 0-35,-11 3 2,11-3-43,0 0 39,0 0-49,0 0-29,0 0 20,0 0-38,0 0 34,0 0-35,0 0 35,0 0-46,0 0 29,0 0-20,21 0 13,-6 0-10,4 0 36,2-1-17,7-2 41,8 1-24,6 0 34,6-1-35,7 2 26,4-4-32,4 3 31,11-1-31,1 0 29,2-1-34,-2 1 20,-1 1-23,-10 0-4,-1 1-5,-2-2-3,62 2 11,-63 0 5,0 0 22,-3 0-25,-1 1 19,-3 0-35,1-2 31,-2 2-14,-2 0 19,2 0-11,-2 0 31,-6 0-13,0 0 16,-1 0-11,-1-3 1,41 2 41,-41 0-52,-2-2 6,-1 0-6,1 2 3,-1-2 3,0-1-9,-2 2-9,2-1-4,-2-1 7,1 0-6,-1 2-9,-2-1 0,0-1-1,-2 1-2,-5 1 19,-5-1 14,2-1 20,-5 2-2,1-5-9,1 1-3,0-1-4,0-2-8,-2-1-7,2-1-5,0-3 0,0 0-15,0-3 5,-1 0-10,0 0 10,18-17-1,-24 19-21,1 1 12,-2 1-20,1 0 17,-2 0-8,2-1 13,-2 2-14,-2 2 8,1-1-7,-2 0 11,2 1-17,-2 2 11,0-2-8,0 2 12,1-1-12,-2 3 20,2-4-17,-2 1 6,1 1 0,2-2 9,-1-1-15,-1 0 12,4-2-19,-2-2 19,2 1-10,-3-2 5,3-2-2,-1-3-6,0-2-18,13-27-7,-15 25 29,-2-1-16,-3 3 16,0 0-16,-1-1 18,-3 0-17,-2 0 12,-2 1-8,0 0 15,-3 1-15,-1 0 10,-2 1-2,-1 0 1,2 0 3,-11-15 0,8 20-1,1-1-2,0 4 5,0-3-4,-2 4-7,1-1 8,-1 3-5,1-2 4,-2 2-9,-2 0 7,1 0-1,-3 3-13,-1-2-3,-3 1-5,-1 2-9,-3 0 9,-2 3-20,0-2 21,-3 4 5,1-4 4,-3 5-2,2-1 7,-4 0 0,-4 1 2,-1 0 2,-1 1 0,-1 0 4,-1-1-3,-2 5 0,-46-3-7,41 1 13,-1 1 3,-2-2-5,1-1 5,-4 5-8,-1-3 10,-1 1-5,-3 0-7,0 1-1,-10 2 1,-1-2 4,0 3-4,-2-2 9,1 0-18,-76 6-1,71-6 9,2 1 6,-1 1-4,2-3-7,-1 3 14,2-2 1,12-2-3,2 1 0,0 1-1,4-2 2,3 1 2,3-2-4,8 2 9,3-3-8,1 2-1,7-1-3,1-1 0,2-1 0,4 2 5,4 0-2,-1-2-1,4 1 3,2-1 3,0 0-10,13-1-7,-21 2 27,21-2-9,-18 1 7,18-1-2,-19 1 9,19-1-8,-13 2 3,13-2 8,0 0-2,-16-2-6,16 2-3,-13-1-7,13 1 0,-12-2 1,12 2-5,-15-2-3,15 2-4,-13-3 6,13 3 1,-22-4 2,22 4 2,-11-3-5,11 3-3,0 0 1,-16-1 2,16 1-6,0 0 4,-13-2-5,13 2 4,0 0 2,-15 0-1,15 0 4,-13 3-4,13-3 1,-19 4 5,8-1-1,-1 0 3,-2 0 1,3-1-2,-1 0-15,2 1 11,0-1-10,10-2 19,-19 5-21,8-3 20,11-2-13,-16 3-2,16-3 1,-16 2 21,0 2 4,16-4-26,-16 3 18,16-3-14,-15 2 22,15-2-23,-13 3 14,13-3-12,-11 2 12,11-2-15,0 0 20,-14 1-19,14-1 15,0 0-15,-11 2 16,11-2 4,0 0-10,-12 2 12,12-2-15,0 0 13,0 0-19,0 0 18,0 0-26,-12 2 15,12-2-18,0 0 16,0 0-36,0 0-7,0 0-10,-8 8 29,8-8-7,-10 14 28,4-2-23,-2 1 25,-2 6 4,2 0-4,-2 5 5,-1 1 1,1 2-2,0 0-6,0 1 5,1 1-1,0 0-3,2-2 7,-2 1-2,-5 23 2,9-27-3,-3-2 2,3 0 4,0 0-22,0-2 24,1-1-23,-1-2 23,2-1-19,-2 0 19,1-1-21,2-4 22,-1 1-19,1-2 23,-1 1-28,-1 6 27,4-17-6,-2 15-13,2-15 15,-4 11-20,4-11 17,-2 11-14,2-11 18,0 0-17,-3 13 15,3-13-15,0 0 15,-3 10-26,3-10 26,0 0-17,0 0 16,-2 12-22,2-12 24,0 0-19,-3 9 16,3-9-18,0 0 19,-3 12-17,3-12 18,-2 10-17,2-10 15,-3 9-15,3-9 6,0 0-4,-2 16 4,-1-7 0,3-9-8,-2 12 11,2-12-1,-2 11 3,2-11-4,0 0 0,-2 11 0,2-11 1,0 0-6,0 0 7,-3 12 2,3-12-1,0 0 1,0 0-1,-1 5 4,1-5-5,-2 11 0,2-11-8,0 0 9,0 0 0,0 0-2,0 0-4,0 0 5,0 0 0,0 0-1,-2 9 0,2-9 0,0 0 6,0 0-9,0 0 0,0 0 2,0 0-4,0 0 3,0 0 3,0 0 1,0 0-2,0 0 2,0 0 1,-2 10-8,2-10 5,0 0 0,0 0 11,0 0-9,-4 8-1,4-8 1,0 0 2,-4 9-1,4-9-1,0 0 3,0 0 8,-5 8-9,5-8-5,0 0-1,0 0-1,0 0 3,-4 9 8,4-9-8,0 0-3,0 0 6,0 0-5,0 0 4,0 0-3,0 0-1,0 0 1,-1 10-4,1-10 2,0 0-1,0 0 6,0 0 13,12 4 8,-12-4 7,23 1 12,-2 1-23,11-4 12,77-1-60,-27-1-139,16-4-132,26-8-569,15 2-420</inkml:trace>
  <inkml:trace contextRef="#ctx0" brushRef="#br0" timeOffset="21154.23">14872 1828 34,'0'0'343,"0"0"-83,0 0-40,-7-7 164,7 7-229,0 0-7,0 0-14,0 0-28,0 0-19,0 0-7,-7-7-19,7 7-7,0 0-36,0 0 9,0 0-25,0 0 1,0 0 2,0 0-12,0 0 9,-5 13-2,5-13-1,-3 21 11,2-8-31,0 4 33,-2 0-11,-1 1 10,4 3-16,-2-1 16,0-1-6,1 2 24,0-1-36,-2-3-5,3 3-3,0 14-84,0-19 12,0-2-26,0 0-24,0-1-20,0 0-39,0-12 2,0 16-171,0-16 180</inkml:trace>
  <inkml:trace contextRef="#ctx0" brushRef="#br0" timeOffset="21469.23">14885 1572 167,'0'0'193,"0"0"-52,-15-1-32,15 1-19,-8 6-24,8-6-22,-10 7-2,1 2 19,9-9-31,-4 10-18,4-10 1,-3 10-10,3-10-3,0 0 1,1 12-5,-1-12 2,0 0 3,8 5-4,-8-5 3,0 0 4,19-4-14,-19 4-2,22-20 36,-13 12-12,-1-4-5,-3 2 16,1-2 19,-2 3 5,-4 9-14,4-20 4,-4 20 3,0-14-10,0 14-9,-4-12-7,4 12-6,-8-9-2,8 9-9,-5-3-38,-13 3-15,18 0-15,-10 8-34,10-8-33,-9 13-136,9-13 273</inkml:trace>
  <inkml:trace contextRef="#ctx0" brushRef="#br0" timeOffset="21752.24">15241 1453 152,'0'0'319,"11"-9"-83,-11 9-62,7-8-34,-7 8-31,0 0-24,8-5-30,-8 5-12,0 0-5,0 0-15,0 0-4,0 15-20,-3-3 32,-2 3-22,-4 33 63,4-19-32,-1 10 0,-1 4-6,1-2 48,0 3-28,0-1 13,3-7-41,-1 0 26,1-1-37,0-1 27,0-2-31,1 0 2,0-5 2,-1-3-1,0 18 13,0-23-13,2-2-6,-3-2-2,4-1-7,-3-2-24,-1 0-50,-2-3-49,0-1-25,-2-3-69,8-5-246,-15 2 57</inkml:trace>
  <inkml:trace contextRef="#ctx0" brushRef="#br0" timeOffset="21934.24">15019 1997 202,'0'0'373,"-5"-12"-81,5 12-68,-5-9-49,5 9-40,0 0-25,0-13-22,0 13-12,5-7-19,-5 7-1,14-9-2,-4 4-18,7 0 14,-2-2-16,7 0 14,1 0-26,1 0 8,1-1-18,-1 1 3,1 0-57,21-4-144,-27 6 30,-1 1-62,-1 3-250,-1-3 50</inkml:trace>
  <inkml:trace contextRef="#ctx0" brushRef="#br0" timeOffset="22763.24">16382 2166 89,'0'0'365,"-11"-5"-113,11 5-15,-10-4-15,10 4 22,-9-4-37,9 4 4,-11-4-27,11 4-21,0 0-27,-5-2 54,-5-3-112,10 5-29,0 0-5,0 0-22,0 0-6,0 0-9,0 0 5,5-7-15,-5 7 20,24-4-17,-4 0 5,7 0-5,7 2 8,12-4-9,59-4 0,-35 4 10,4-1-13,4 0-1,0 2 1,5-2 0,-1 1-1,-4 1 2,0-2 0,-7 3 5,-13-1-11,-3 3-4,-4-1-11,-12 0 6,-1 1-6,16 0-8,-31 0 29,-3 1-9,-2 1 11,-4 0-7,1-2 12,-3 1 3,-12 1 25,20-1-7,-20 1 8,15 0-14,-15 0 12,16-1-19,-16 1 9,0 0-12,7-2-1,10 1-27,-17 1-38,0 0-17,0 0-80,11-2-31,-11 2-87,0 0-42,0 0-223,13-1-43</inkml:trace>
  <inkml:trace contextRef="#ctx0" brushRef="#br0" timeOffset="23759.24">16302 1605 102,'0'0'304,"5"-7"-82,-5 7-59,5-9-34,-5 9-22,0 0-23,0 0-22,0 0-12,-2-5 10,-14 5-44,5 3 4,-2 3-3,-4 0-2,-2 1 1,-3 3 4,-2 1 0,0 4 0,-2-2 1,-1 0 9,2 1-4,-2 2-7,0-2 0,3 1-4,-22 13 16,27-15-25,2-1 5,1 0-2,3-3-7,1 0-4,2 0-6,1-2 13,0 0-5,4 0 2,5-7-3,-5 13 10,5-13 3,2 13-9,-2-13 12,27 18 5,-14-13-11,4 1-3,2 0-1,0-2-2,3 3-1,1-2 2,-1 1-5,-1 1 3,2 0 0,0-2 2,-1 4-7,0-1-15,1-2-10,-2 5-11,23 7-111,-19-7 37,2 0-47,0 0-219,-1-4 163</inkml:trace>
  <inkml:trace contextRef="#ctx0" brushRef="#br0" timeOffset="24231.31">17882 1376 209,'0'0'299,"0"0"-74,-5-10-49,5 10-28,0 0-23,0 0-17,-5-7-18,5 7-5,0 0-10,0 0 25,0 0-70,0 0-14,-4-9-2,4 9-2,0 0-9,12 6 5,-3-3-1,2 4-9,3 3 10,5-1-7,2 1 10,6 4-21,0 1 22,6 4-15,36 20 28,-36-19-9,-1 1-4,1-1-8,-3 1 4,-2-1 0,-8-3-2,1 0-1,-5-1-9,-3-1 2,-1-3 4,-4 0 0,-1 0 8,-3-2 11,-3 2 1,-7 12 21,-1-9-32,-2-2-9,-2 1-64,0 1-79,-2-1-108,2-2-220,1 0 53</inkml:trace>
  <inkml:trace contextRef="#ctx0" brushRef="#br0" timeOffset="25559.33">19901 1146 353,'0'0'319,"0"0"-129,0 0 12,0 0-101,0 0 25,0 0-71,-19 24 58,12-6-44,-2 3-60,0 5 2,-2 3 4,1 1-2,1 1-21,0 0 26,2 1-15,-2 0 17,1-1-1,2-2-19,-1 1-26,1-5-17,1 0-21,-5 19-158,3-25 102,0 0-47,0-5-141,1 1 231</inkml:trace>
  <inkml:trace contextRef="#ctx0" brushRef="#br0" timeOffset="26157.05">19541 1581 72,'-9'-11'454,"3"2"-101,1 0-25,-1 0-77,1 1-23,0 0-48,5 8-20,-9-14-34,9 14-20,-5-11-35,0 1 18,5 10-49,0 0-50,1-12 1,-1 12-20,13-10 12,1 3-34,4-1 2,5 1-5,5-4-7,4 1-18,5-3 0,1 1-13,0 0 18,-6 3 7,29-13-25,-33 13 72,-1-2-39,-4 4 40,-1-3-22,-2 2 48,-3-1-29,-1 2 61,-2-2-33,-1 4 69,-1-1-34,-1-1 6,-3 3 8,-1-1-20,-7 5-1,20-10-14,-20 10-16,0 0-8,0 0-13,14 4 13,-14-4 9,1 13-6,-1-13 7,-1 25 2,-1-11-7,0 4-4,-2 0 11,3-1-10,-3 5 19,3-3-25,-2 15 6,2-19 4,1-2-32,0-1 20,1-1-17,-1-11 15,4 17-10,-4-17 15,9 11-37,-9-11 31,12 3-38,-12-3 15,19-2-1,-9-1 34,1 0 12,7-1 38,-18 4-35,14-4-20,-14 4 15,12-1-34,-12 1 32,0 0-20,16 1 22,-16-1-19,11 4 24,-11-4-22,11 5 23,-11-5-24,9 7 17,-9-7-9,15 9 6,-15-9 15,12 5-28,-12-5 6,11 3 8,-11-3 37,14 3-32,-14-3 6,16-3-17,-16 3 23,17-8-27,-8 2 14,1-2-73,-2 0 33,1-3 3,3-7 34,-7 9 48,-5 9 8,9-14-8,-9 14-21,4-10-6,-4 10-1,0 0-20,0 0-1,0 0-4,-18 5 13,10 1-16,-1 4 25,-1 2-19,2 1 15,-7 16-7,9-14-24,2 1 0,1-1-52,3 0-3,2 0-20,1-1-52,5-1-76,1 0-208,4-3 110</inkml:trace>
  <inkml:trace contextRef="#ctx0" brushRef="#br0" timeOffset="26724.05">21095 1523 189,'0'0'325,"0"0"-120,0 0-24,0 0-54,-7 0 69,7 0-106,0 0-41,0 0 8,-13 0-32,13 0 9,0 0-25,0 0 24,0 0-34,0 0 18,0 0-18,0 0 22,12 7-21,-12-7 17,18 3-13,17-1 29,-8 1-6,5-3-24,8-3 20,10 3-6,3-2 45,4 0-19,2-2 3,2 0-23,13-1 28,4 1-5,0-1 22,4 1-30,2 1 26,2 0-25,83-4 70,-88 4-28,0 3-18,-4-2 19,-15 0-9,-3 2 17,-4-1-4,-4 0 0,-11 1-13,-8-1-10,-3 1-13,-6 0-8,0-2-12,-5 2-5,-2 0-5,14 0-76,-30 0-13,20 0-54,-20 0-23,18 0-91,-18 0-44,13 0-109,-13 0-181,0 0-88</inkml:trace>
  <inkml:trace contextRef="#ctx0" brushRef="#br0" timeOffset="27238.04">22824 953 245,'-9'-3'281,"9"3"-22,0 0-112,0 0 6,0 0 35,0 0-153,0 0 43,0 0-66,0 0 48,9 7-58,-9-7 44,13 9-46,-3-4 40,0 2-45,3 1 60,2 1-54,2-1 50,2 5-53,4 1 59,27 15 41,-17-11-80,0 2 9,0 2 8,2-3 12,-2 3-4,0 1 9,1 0 16,-5-2-18,-2 1-38,-7-2 23,-2-3-27,-5 1 29,-3-1-25,-5 1 16,-9 20 2,-3-15-1,-7 3-20,-7 3 0,-4-1-78,-5-1-38,0 1-91,-5-2-66,1-2-271,-5-2-41</inkml:trace>
  <inkml:trace contextRef="#ctx0" brushRef="#br0" timeOffset="28055.04">20943 967 293,'0'0'230,"-4"-3"129,4 3-181,-3-11-40,3 11 31,0 0-73,4-8 38,-4 8-83,7-7 32,-7 7-50,7-6 25,-7 6-56,9-5 40,-9 5-78,0 0 37,9-4-49,-9 4 16,0 0 41,0 0-47,9 5 55,-9-5-46,-2 12 45,2-12-43,-7 16 49,3-6-42,-1 0 41,-2 1-40,2 1 30,-2-1-25,2 1 42,0-2-50,-4 11 36,6-10 12,1-2-46,1 3 54,1-12-54,2 18 50,1-7-48,1-4 42,3 3-43,2-2 49,1 1-46,3 1-3,0-1 58,1 1-57,-1 0 1,11 9 3,-12-9 4,-2 2 1,-3 0 4,1 1 7,-4 1 4,0 0-4,-3 3 9,-1-1-20,-4 2 39,-1 2-30,-1 1 42,-3-2-34,-1 3 15,-1-3-26,-12 20 33,12-22-4,-2 3-31,1-2 24,2 0-23,-2-1 7,3 0-5,0 2 16,0-5-11,2 0 6,2-1-3,0 4 0,1-2-7,2-1 6,-2 1-6,3 14 1,2-13 1,0 1 6,3-2-5,-3 2-10,2-1 14,-1 1-19,1-2 24,1 0-27,-3-2 27,2 0-22,-1-2 29,-1-1-28,2 1 20,0-1-17,2 9-58,-5-19-40,6 16-84,-6-16-80,6 16-146,-6-16 120</inkml:trace>
  <inkml:trace contextRef="#ctx0" brushRef="#br0" timeOffset="30186.2">15161 1151 65,'0'0'301,"0"-13"-107,0 13 21,0 0-74,-3-11 185,3 11-162,0 0-51,-5-11 5,5 11-47,-3-10 22,3 10-52,-6-9 29,6 9-49,-6-12 26,6 12-44,-12-12 28,12 12-45,-11-10 37,3 6-34,-11-9 29,8 11 7,-3-3-42,0 1 33,-2 0-35,0 0 36,-1 2-34,1 0 33,-2 0-39,0 2 42,2-1-48,-3 1 45,1 1-35,-1 1 42,-3 0-40,-18 7 16,19-4 22,0 0-46,-2 2 45,2 1-38,-1 1 41,1 0-47,-3 2 44,1 1-42,-1 3 39,2-1-39,-1 3 9,-2 0-1,4 0 1,-1 0 6,-21 21-18,24-18 25,-2 1 0,1-1-15,2 0 19,-2 2-18,4-1 24,-4 3-23,3 0 31,0 0-27,-3 4 21,5-3-24,-1 0 16,0-2-11,2 2 17,-13 26 8,16-25-16,-1-1 3,3 4-4,-1-3-2,3 1 4,0 0-14,2-1 20,1-1-22,2-1 22,0 2-19,2 0 15,0-1-9,4-1 21,-2 3-22,7 21 0,-4-23 5,2-2-2,-1-1-2,-1 3 15,4 1 0,0 1-9,-1-5 12,1 5-8,1-1-4,-1 1 4,1-1 0,1 2 18,1 0 4,-1-2 15,3 2-9,1-2-5,-1-2-6,1 0-4,2 1-4,-2-3-7,5-2 4,1 2 1,-1-2-8,2-3 10,2 1-2,6 2-6,-3-5 5,1-1-4,1-1-4,32 8 20,-29-12-18,3-1 5,1-4 14,-2 1-9,1-4 8,-2 1 0,5-4 6,-1 1-2,2-3-9,-2 1 9,9-3-17,-4 0-2,2-1 4,-3-2-5,-3 4-5,-4-4 2,0 1 1,-2 0 1,-1-1-6,-2-1 4,-1 0 9,-2 1 1,-1-3 8,0 0-9,1-4-10,-2 0 6,4-5-5,0-4 6,-2 1 3,30-31 5,-28 24-11,0-1-2,0-2 0,-1 0-5,0 2-1,-3-3 8,1 1-13,-3 0 10,-1 4-9,-3-3 8,0 3-2,-5 4 1,-2-3 2,-1 4-2,7-28 0,-11 27 5,-1 2 14,-1 1-3,-1-3 11,-1 1-14,0-1 1,-2 0-13,-3-1 2,2-2-1,-3-2 7,-1-1-16,-2 1 3,-1-1-21,-3-5 27,-13-35 8,11 36-7,-2 2-6,-1 0 5,-1-1-10,-1 2 11,-3 1-13,2 2 12,0 1-14,1 7 38,0 0-17,0 2 15,0 2-27,2 0 22,0 4-24,-14-8-65,17 14-27,1 2-82,0 1-31,0 3-89,-2 4-17,4 0-266,-3 2-94</inkml:trace>
  <inkml:trace contextRef="#ctx0" brushRef="#br0" timeOffset="32431.73">16566 1042 61,'0'0'206,"-14"-5"11,14 5-77,-16-6 12,16 6-49,-18-4 40,18 4-78,-16-2 36,16 2-75,-16-1 37,16 1-55,-16 1 41,6 5-52,0-2 40,-13 15-12,10-5-39,-1 1 46,3 2-39,-2 2 35,3-2-43,1 1 44,1 0-48,-1-1 5,4 0 6,1-2 0,0-1-1,2-2 4,-1-2-4,3-10-2,0 24-12,0-24 19,5 13 5,-5-13 6,11 5-3,-11-5-2,19-1 48,-9-5-55,4-1 48,-2 0-36,-1-4 76,3-1-44,-1-1 59,1-1-23,-1 2 45,7-10 71,-11 15-107,-2-3-46,0 5 14,-1-1-21,-6 6-9,9-10-28,-9 10-11,10-8-5,-10 8 10,0 0 1,13 0-5,-13 0-17,0 0 24,15 0-38,-4 6 1,-11-6 52,10 6-51,-10-6 52,13 5-51,-13-5 55,14 5-46,-14-5 49,16 2-48,-16-2 53,20-2-54,-10 0 56,3 0-50,1-2 45,0-3-38,15-3 17,-15 3 27,2 3-52,-6-1 48,0 2-51,2-2 47,-12 5-60,15-4 42,-15 4-46,15-2 53,-15 2-50,0 0 43,16 0-28,-16 0 43,0 0-41,16 6 17,-16-6 30,5 8-39,-5-8 39,0 0-45,7 8 34,-7-8-41,0 0 44,6 7-32,-6-7 43,0 0-50,0 0 44,0 0-89,14-6-2,-14 6-52,18-19 3,-10 15 145,-3-4-18,-5 8 66,9-10-65,-9 10 41,8-7-61,-8 7 34,0 0-48,10-8 44,-10 8-42,0 0 56,0 0-38,0 0 25,0 0-42,5-1 10,-5 1-2,13 1-76,-13-1 46,0 0-50,0 0 59,0 0-56,14-1 49,-14 1-72,9-5 52,-9 5-132</inkml:trace>
  <inkml:trace contextRef="#ctx0" brushRef="#br0" timeOffset="32608.29">17010 1042 366,'10'-11'-44,"8"-11"60,-7 7 27,1-1-40,-1-1 93,2-1-34,-3 2 118,-1 0-47,0 3 81,-2 1-53,-1 3-30,-1 0-22,-1 1-33,2 1-20,-6 7-21,7-11-8,-7 11 9,0 0 19,6 7-58,-6-7 58,-1 21-56,0-6 46,-2 3-49,2 2 49,-2 4-55,1-1 46,-1 2-41,2 0-1,-3-1-6,3 1-21,1-4-22,-3 16-128,2-19 63,1-4 27,-1 0-49,1-14 50,-2 21-58,2-21-172,-4 16 218</inkml:trace>
  <inkml:trace contextRef="#ctx0" brushRef="#br0" timeOffset="32824.28">16993 1138 241,'-8'-5'407,"8"5"-127,-12-7-56,12 7-53,-9-7-33,9 7-32,-7-7-25,7 7-13,0 0-24,-5-3 39,5 3-67,4-10 28,-4 10-41,15-6 37,-3 1-52,4 0 46,2 0-46,4 0 31,2-3-26,1 2 34,0-2-47,-1 1 42,0 2-41,-2-2 49,14-2-27,-20 6-35,-4-1 31,1 1-67,-3 0 22,-10 3-83,17-4 8,-17 4-80,14-3 31,-14 3-226,0 0 150</inkml:trace>
  <inkml:trace contextRef="#ctx0" brushRef="#br0" timeOffset="34090.82">16370 2602 406,'0'0'402,"0"0"-116,-2-10-83,2 10-118,0 0-12,0 0 8,0 0-66,0 0 18,2 10-18,-2-10 17,0 22-29,-2-8 23,2 4-21,-1 3 19,-2 3-18,2 1-3,0-1 5,-2 4 7,2-5-29,0 1 30,-3 20-4,1-25-13,1-2 21,-1-3-37,-1 1 19,2-3-22,-2 0 7,0-4-34,4-8-16,-8 12-24,8-12-7,0 0 0,-15-1 17,15 1 9,-9-14 11,1-15 20,7 12 45,0-2 2,0-2 46,2 0 2,0-2 46,0 0-9,2 1 10,1 4-45,1-2 23,0 2-38,4 0 7,-1 1-39,3 2 22,2 1-39,-3 4 26,2 1-27,2 3 23,-4 0-29,3 3 31,-3 1-28,-10 2 21,19 2-24,-19-2 27,18 5-25,-18-5 26,12 10-19,-12-10 18,6 13-18,-6-13 25,-9 26-9,3-18-48,-2 2-9,0 1-55,-2-2-21,2-2-80,1 0-249,7-7 77</inkml:trace>
  <inkml:trace contextRef="#ctx0" brushRef="#br0" timeOffset="34553.82">16592 2621 297,'15'-2'313,"-15"2"-96,17 0-28,-17 0-59,16 2-14,-7 3-40,0-1 5,-9-4-43,16 9 15,-16-9-26,11 12 17,-11-12-36,6 12 30,-4 2-3,-2-14-35,-3 17 21,3-17-23,-5 12 24,5-12-25,-9 13 23,9-13-20,-5 9 33,5-9-8,-6 7 20,6-7-28,0 0-21,0 0-28,0 0-37,0 0-60,-3-9 79,3 9-11,12-13 32,-6 6-19,4 1 25,-1-2-15,0 4 25,3-2-16,-3 1 25,0 1-20,-9 4 22,17-3-18,-17 3 22,16-2-14,-2 4 7,-14-2 14,11 1-21,-11-1 21,12 2-18,-12-2 26,0 0-25,13 2 19,-13-2-14,0 0 30,14 2-16,-14-2 31,0 0-24,16-4 26,-16 4-29,15-7 19,-6 3-26,-1-4 29,-1 0-11,1 3 7,-1-2 19,-2 0 37,-5 7-2,9-10-19,-9 10-9,6-8-19,-6 8-2,0 0-19,0 0-7,0 0-1,-16 3 8,8 2-19,2 1 27,-2 1-32,0 2-30,1 1-13,-1 1-35,2 1-39,1 0-38,1-2-5,1 1-35,3-11-201,-1 16 141</inkml:trace>
  <inkml:trace contextRef="#ctx0" brushRef="#br0" timeOffset="35237.5">16930 2726 574,'0'0'308,"4"-11"-78,-4 11-20,5-10-22,-5 10-36,3-11-31,-3 11-36,4-7-7,-4 7-18,0 0-19,6-12-13,-6 12 1,0 0-4,12-3-13,-12 3 6,0 0-11,13 1 2,-13-1-6,10 4-4,-10-4 2,9 6-5,-9-6-7,7 5 7,-7-5 2,8 4-1,-8-4 8,0 0-10,10 5 11,-10-5 0,0 0 23,12 4 10,-12-4-11,0 0-12,14-7-9,-8 1 3,1-2-2,0 1 15,2-3-25,0 1 6,-1-1-3,1 0 25,-2 3-11,1-1 4,-8 8-18,15-17-4,-15 17-14,11-7 8,-11 7 11,9-3-17,-9 3 4,0 0 19,12 0-24,-12 0 3,0 0 23,13 5-21,-13-5 3,0 0 3,12 5 4,-12-5 23,0 0-34,10 5-3,-10-5 14,0 0 21,10 4-25,-10-4-2,0 0 4,17-2 5,-7-2-3,-10 4 15,17-8-27,-7 3 31,-10 5-23,15-7 21,-15 7-19,19-9-11,-19 9 20,10-3-31,-10 3 26,0 0-21,17 0 24,-17 0-16,9 4 20,-9-4-26,9 6 25,-9-6-15,10 6 17,-10-6-20,10 6 25,-10-6-18,18 7 13,-18-7-21,13 4 26,-13-4-24,19-1-1,-9-2 11,2 1-8,-1 0-1,1-2 7,-2 0 4,2 2-10,-3-1 4,-9 3 5,17-5-7,-17 5-2,20-4-6,-20 4 22,0 0-27,15-3 29,-15 3-22,0 0 12,13 3-15,-13-3 30,10 2-17,-10-2 15,9 5-16,-9-5-8,10 7-2,-10-7 19,14 7-20,-5-4 3,-9-3-4,22 5-18,-9-4-13,2 0 5,3-2-24,2 0 25,1 1-19,-1-4 29,2 3-10,-2 0 32,-2 0 0,1 0 24,-3 1-11,-2-2 27,13 0-24,-27 2-12,22 0 20,-22 0-21,24 1 16,-24-1-53,21 3-50,-9-2-112,-1 1-270,-11-2 42</inkml:trace>
  <inkml:trace contextRef="#ctx0" brushRef="#br0" timeOffset="36925.58">21638 2002 253,'1'-12'655,"-1"12"-429,0 0-54,-4-14-44,4 14-26,-10-7-24,10 7-7,-15-3-25,15 3 0,-26 5-1,11 1-21,-5 2 22,-5 7-24,2-1 12,3 4-18,-1-1 15,4 2-24,2-2 1,4 0 4,1 2 2,1-2-2,5-2-11,1 1-18,2-3-29,5 1-14,2-1-44,3-2-20,8-1-106,1-1-233,2-6 59</inkml:trace>
  <inkml:trace contextRef="#ctx0" brushRef="#br0" timeOffset="37632.58">21842 2161 209,'0'0'294,"-12"3"-88,12-3-34,0 0-57,0 0 0,-13 2-39,13-2 20,0 0-24,0 0 7,-12 1-25,12-1 60,0 0-34,0 0-10,0 0 29,0 0-16,-11 2 15,11-2 4,0 0-42,0 0-8,4-8-40,-4 8 13,5-8-22,-5 8 14,9-8-24,-9 8 15,15-10-26,-15 10-20,12-5 10,-12 5-16,14 0 24,-14 0-18,11 5 31,-11-5-20,14 12 32,-14-12-23,9 14 3,-5-6 4,0 1 6,-4-9 1,6 17 0,-1-3 2,-5-14-1,3 12 5,-3-12 4,2 11 6,-2-11 14,0 0 41,4 10 26,-4-10-12,0 0-24,0 0-32,0 0-24,12-9-37,-5-1 4,1 0-4,10-16 26,-8 16 33,-1-1-36,0 0 23,3 3-25,-5 0 17,1 2-48,1 1 28,0 3-21,-9 2 32,14-3-19,-14 3 23,14 3-16,-14-3 21,11 5-18,2 2 5,-13-7-9,10 5 20,-10-5-5,9 6 2,-9-6-3,9 3 12,-9-3 5,0 0 10,13 5 22,-13-5-13,0 0-11,14-4-8,-14 4 3,17-9 7,3-7 6,-8 9-27,-3-1 10,2 1-13,-3 1 20,0 0-26,-8 6 6,15-10-28,-15 10 17,11-7-17,-11 7 30,12-1-27,-12 1 32,0 0-27,16 0 31,-5 1-29,-11-1 3,11 3 27,-11-3-29,9 4 23,-9-4-27,10 4 2,-10-4-18,0 0 15,14 4-26,-14-4 7,0 0-17,12 4 19,-12-4-22,0 0 24,5 1-64,6 3 28,-11-4 15,0 0-25,0 0 29,11 5-14,-11-5 31,0 0-15,0 0 29,4 12-12,-4-12 25,0 0-12,-3 13 29,3-13-18,-4 11 14,3 0-14,1-11-8,0 0 22,0 17-22,0-17 22,0 0-21,2 14 17,-2-14-29,8 5 13,-8-5-37,13 5 2,-13-5-7,19 0-30,-6-1-115</inkml:trace>
  <inkml:trace contextRef="#ctx0" brushRef="#br0" timeOffset="38467.58">22480 2181 353,'14'-4'5,"-1"-2"43,0 2 17,-3 1 24,1 0-4,-2-1 18,-9 4-28,15-5 11,-15 5-25,11-3 14,-11 3-33,0 0 25,0 0-26,0 0 5,0 0 17,0 0-49,0 0 5,0 0-17,1 12 15,-1-12-19,0 0 19,-2 12-14,2-12 14,0 0-16,2 11 20,-2-11-21,5 9 13,-5-9-20,8 5 16,6-2 11,-14-3-19,19-2 10,-19 2-13,23-3 18,-11 1-24,0-4 27,0 2-12,1-1 21,-2-3-19,1 3 45,-2-1 9,-2 1 54,-1 0-26,1 0 11,5-2 29,-13 7-100,9-6 7,-9 6-32,0 0 12,10-4-23,-10 4 22,0 0-21,0 0 4,0 0 0,0 15 9,0-15-9,-4 13 7,4-13-7,-2 15 5,3-2-24,-1-13 32,3 14-27,-3-14 22,7 12-13,-7-12 17,12 8-33,-12-8 41,17 4-36,-5-3 30,0-3-8,3-1 5,0-2-3,2 1 0,-1-2 13,0-1 27,1-3-11,-1 0-5,0-2-10,-3 3 2,-2-1 1,0 0 27,-2 1-9,-1 2 5,0-1-17,-8 8 1,12-11-19,-12 11-4,9-8-15,-9 8 2,9-7-16,-9 7 12,0 0 7,0 0-7,2 12 12,-2-12-9,2 12 5,-2-12-9,2 12 2,-2-12-4,2 14 5,-2-14-11,3 10 6,-3-10 10,6 14-14,-6-14 8,6 8 11,-6-8-3,0 0 6,15-1-7,-15 1 5,16-7 9,-6 1-19,-1 1 19,0-3-3,1 1 7,-2 1 8,-1 0 5,-7 6-14,14-10-3,-5 4-24,-9 6-30,9-4 12,-9 4-6,0 0 23,10 5-13,-10-5 19,5 11-12,-1-2 5,-4-9 8,4 19 4,-1-8-2,-1 0 11,1 3-2,-2-2-3,2-2 5,-2 0-5,3 0-3,-4-10-5,4 19 9,-4-19-2,2 13-3,-2-13 4,3 12 7,-3-12-3,0 0 1,2 13 23,-2-13 22,0 0 12,3 9-3,-3-9 34,0 0-65,0 0-8,0 0 1,0 0-14,5-11-10,-5 11-15,5-13-15,0 4-10,3 0-6,0-1 0,1-2-19,2 0 31,-1 3-19,2 0 29,11-9-34,-11 8 24,0 5 24,-3-1-6,2 2 14,0-1-23,-2 1 21,-9 4-15,15-5 8,-15 5-6,13-6 19,-13 6-22,0 0 23,16 0-19,-16 0 17,13 6 5,-13-6-21,0 0 7,10 7 0,-10-7 4,8 7-2,-8-7-1,0 0 4,10 8-1,-10-8 3,8 4-14,-8-4-32,9 5-57,-9-5-57,0 0-48,13 9-595,-13-9 349</inkml:trace>
  <inkml:trace contextRef="#ctx0" brushRef="#br0" timeOffset="39205.07">21763 2504 119,'-14'4'227,"3"-3"6,11-1-54,-19 4 6,19-4-29,-17 0-3,17 0-56,-17 2 3,17-2-37,-16 1 7,16-1-29,-16 0 20,16 0-37,-12 1 28,12-1-21,0 0 20,-17 0-23,17 0 6,0 0-24,0 0 22,-13 1-38,13-1 23,0 0-5,12 7-14,0-5 30,5 1-39,9 1 29,7 0-18,11 0 29,8 1-27,5-1 32,17 0-27,4-3 26,7 2-13,3-1 20,5 1-28,2-3 5,3 0-5,3-1-1,0-2 14,-3-1-4,-2 2 8,-4-5 1,-4-1 13,-2 2 12,-4-2 26,-6-4 6,-2 0-8,-3-5 2,-3 2 2,-6-3 6,-3-1 14,42-21 65,-62 20-109,0-4 3,-6-3-14,-1 1-5,-5-2 1,-3-2-12,-4-2-5,-5 0-12,-5 4-2,-6-2-15,-4 3 3,-4-5-9,-9-4 7,-6 1-7,-41-41-18,16 38 17,-2 5-4,-7 0 2,-5 3 2,-3 3-1,-3 0-6,-4 5 2,-3 1-5,-1 6-4,-5 2-2,1 2-9,-5 6-2,-3 1-10,-2 4 13,-101 9-47,88 1 43,-2 0 10,-18 7 2,4 0 8,22 0-5,4 1 8,2 2 3,6 0 0,3 1 0,9 1 0,5 0 2,5 2-2,6 0-3,12-4 7,-31 25-3,44-20 8,5-1-4,5-2 10,5 4-8,5-6 12,3 4-8,5-2 8,5 1 0,6 4 1,3-2-3,8 3 1,3-3 4,3-3 6,2-1 1,19 9 11,-26-17-23,-4-2 0,-3-2 0,0-1 3,-4 0-1,-1-4 3,-1 1-3,-1 0-1,0-1-1,-9-4-1,15 8 2,-15-8 0,12 4-4,-12-4-6,15 8-48,-15-8-7,0 0-35,10 7-40,-10-7-64,0 0-24,10 2-190,-10-2-188,0 0-113</inkml:trace>
  <inkml:trace contextRef="#ctx0" brushRef="#br0" timeOffset="40590.07">25834 1317 526,'0'0'796,"-7"-8"-530,7 8 17,0 0-40,-7-8-22,7 8-40,0 0-38,0 0-26,-7-5-23,7 5-26,0 0-17,0 0-17,0 0-17,0 0-3,-8 5 5,8-5-10,-3 15-7,1-4 16,-3 6-9,1-2 3,-1 7 1,0-1 5,1 1-18,-4-1-20,3-1-44,1-1 13,-3 1-9,4-3-33,-3-3-68,2 0-11,-3 11-279,2-15 185,2 1-32,3-11-180,-7 9 39</inkml:trace>
  <inkml:trace contextRef="#ctx0" brushRef="#br0" timeOffset="40853.07">25836 1137 411,'2'-11'407,"-2"11"-109,2-15-77,-2 15-63,0 0-48,-2-12 10,2 12-60,0 0 4,0 0-33,-11 3 29,11-3-64,-5 7 27,5-7-74,0 0 42,-7 10-54,7-10 41,0 0-45,5 15 54,-5-15-32,14 4-6,-14-4 61,18-4-56,-10-1 61,1-5-41,3 1 48,-1-4-43,-2-3 55,0 0-41,0-1 70,-3 3-33,-1 0 50,0 2-41,0 2-11,-1-1-23,-4 11-21,4-16-146,-4 16-31,0 0-277,0 0 48</inkml:trace>
  <inkml:trace contextRef="#ctx0" brushRef="#br0" timeOffset="41252.07">25973 1274 365,'0'0'392,"0"0"-58,3-10-65,-3 10-62,0 0-48,6-7-46,-6 7-12,0 0-42,0 0-23,11-2-8,-2 9 26,-2 0-42,-1 0 8,1 3-7,0 2-7,0-2 4,-2 2-16,3 0 17,-4 0-13,1-1 16,0-1-17,-1 1 10,-1-2-15,-3-9 35,6 17-31,-6-17 17,4 12-16,-4-12 30,5 10 6,-5-10 36,0 0-44,4 9 24,-4-9-24,0 0-7,8-12-23,-4 5 14,3-7-13,-1 2-7,2-5 6,2 1-3,8-13-8,-10 17 5,0 2 2,-1 2 8,1-2-8,0 7 7,-1-2-7,-7 5-3,18-6 4,-18 6 4,15 4 3,-6 1 1,0 0-15,-2 1-10,2 3-31,9 11-137,-11-11 75,3 3-23,0-3-28,1-1 1,0 1-33,3-1-205,-1-6 135</inkml:trace>
  <inkml:trace contextRef="#ctx0" brushRef="#br0" timeOffset="41471.06">26829 930 270,'11'-19'474,"-4"0"-86,7-10 158,-8 17-350,-1 2-47,-1 2-33,-4 8-37,5-9-18,-5 9-5,0 0-16,-9 13-5,0 1-16,0 5 1,-5 8 10,-1 11-9,-1 1-5,1 4 5,-2 3-20,4 0-28,-1-1-51,3 0-2,-1 1-42,2-2-8,1-1-45,0-4-4,2 0-41,-2-8-260,0-4 34</inkml:trace>
  <inkml:trace contextRef="#ctx0" brushRef="#br0" timeOffset="42374.07">26443 1487 292,'-3'-10'395,"3"10"-121,-6-13-43,6 13-77,-2-13-58,2 13-28,6-14-8,1 6-22,1-1 6,4 0-16,4 0-8,2-1 4,2 0-6,6-1-2,1 1-5,30-7 3,-34 10-4,1 2-8,-1-1-5,-5 1 1,0 1-10,-1 1 15,-3 1-3,-1-1 2,-13 3 0,23-4 1,-23 4-7,19 0 0,-19 0 1,15-1-3,-2-2 19,-13 3-19,0 0-4,18 0 11,-18 0 0,0 0 0,14 0 3,-14 0-4,0 0 0,15-3 3,-15 3-3,11-4 7,-11 4-7,16-8-9,-7 3-4,-2-2 0,0 0 45,2 0-34,-3-1 66,1-1-25,-7 9 20,10-11-5,-10 11-15,6-9-31,-6 9 12,0 0-2,0 0-10,0 0-7,0 0-4,0 0 18,-20 12-10,13-4-16,-2 4-10,0 0-11,2 0-13,-1 0-31,1 1-18,1-1-12,0-1 9,2 1 2,2-2 11,2-10 9,-5 15 19,5-15 5,0 13 25,0-13 20,0 0 9,7 8 7,-7-8 9,0 0 19,16-4 10,-9-1 4,5-3 2,-2-1 13,-1 0 29,4-2 17,-3 4 15,0-3-11,-1 4-19,-1-1-22,7-4 31,-15 11-79,11-7-2,-11 7-9,12-5-7,-12 5-3,0 0 2,15 2-2,-15-2-5,10 8-1,-10-8-13,8 8 22,-8-8-21,7 10 10,-7-10-13,6 8 14,-6-8-23,6 8 19,-6-8-15,0 0 23,8 9-30,-8-9 37,0 0-17,9 3-13,-9-3-32,14-5 19,-5-2-14,1-2 11,2 1 5,-3-1 27,12-4 17,-15 7-19,1 0 3,-7 6 1,11-9-29,-11 9 6,12-6 9,-12 6 3,0 0-3,13 0 5,-13 0 2,0 0 9,14 3-1,-14-3-3,0 0-1,17 9 4,-17-9 7,0 0-8,14 5 2,-14-5 8,13 0-6,-13 0 0,21-2-10,-8-1 8,3-3-1,-1 0-2,1 1 54,1-2-40,-2 0 7,-2 1 15,-2 2 1,-2 0 4,0 0-10,-9 4-8,16-6-2,-16 6-14,11-5-7,-11 5 10,0 0 1,12-2-5,-12 2-9,0 0 4,0 0 2,2 12-6,-2-12 12,-5 17-1,5-17-29,0 16-33,0-16-9,-2 15-5,2-15 7,2 15-1,-2-15-2,8 16 3,-8-16 6,8 15 19,-2-8-2,-6-7 1,14 11 15,-14-11 14,11 6 21,-11-6 24,13 5 15,-13-5-5,15-2 1,-15 2 4,12-3-5,-12 3-10,13-7-16,-7 0 1,-6 7-26,9-9-18,-9 9-31,11-8 26,-11 8-95,7-12-501,-7 12 166</inkml:trace>
  <inkml:trace contextRef="#ctx0" brushRef="#br0" timeOffset="43055.06">28184 1131 72,'0'0'483,"0"0"-176,11 8 142,-11-8-299,-1 21-36,-4-5-22,2 4-19,-3 2-13,-1 0-4,3 2-31,-5 3 19,-1-1-24,2 1 28,0 0-44,-3 0 29,2-6-36,0-1 35,1-1-30,-2-2 42,2-3-12,-1-2 22,-1-2-3,1 0 17,0-4-11,-2-2 25,2-2 6,9-2-2,-17-3-25,7-1-8,4-6-19,-1 0 3,3-4-36,3-27-58,4 16 12,3-7 6,3 2 6,1 0-5,2 1 3,0 3-16,4-1-20,-1 5-3,6 1 42,-3 1-48,1 3 46,-2 4-30,-2 2 47,4 0-29,-6 5 15,0 1-1,-1 3 43,-12 2-43,20 2 37,-20-2-36,11 7 48,-11-7-37,4 15 43,-6-3-10,-3 1 18,-1 3 13,-3 1-11,-3 0-1,1 2-10,-13 15 30,11-19-21,1 0-19,3 1 17,2-1-17,-2-2 10,2-4-18,1 3 15,3-3-12,3-9 7,-5 15-14,5-15 22,1 14-24,-1-14 17,5 7-21,-5-7 17,12 3-14,-12-3 25,17 0-21,-17 0 28,19-3-1,-19 3 19,15-2-21,-15 2 3,0 0-17,18-2-1,-18 2-3,0 0-1,13 2-13,-13-2 6,11 6-1,-11-6 4,9 11 16,-9-11-16,7 12-9,-7-12 13,9 13 6,-9-13 2,12 12 0,-12-12-15,13 9 10,-13-9-5,18 7 6,-18-7-14,17 3 7,7-7-59,-10-2-62,1 1-8,3-3-70,0-3-21,0-3-18,1-4 33,0 0-296,-1-3 12</inkml:trace>
  <inkml:trace contextRef="#ctx0" brushRef="#br0" timeOffset="43752.06">28649 1088 85,'7'-12'421,"-2"0"-57,0 4-113,-1-2-29,-4 10-80,7-8 6,-7 8-30,0 0-18,0 0-8,1 12 74,-3-1-89,-4 6 8,1 4-14,-4 2-18,1 6 7,-2 0-13,-1 1-13,2 0-26,2-1 13,-3 0 9,2-2-9,1-5 4,0 2-33,2-5-14,1 2-39,0-5-11,2-2-34,2-2 24,0-12-32,0 18 21,0-18-12,5 9-20,-5-9-45,0 0 32,17-5-7,-9-3 23,0 0 74,3-2 55,-2 0 52,7-7 220,-9 11-104,-2-1-29,-5 7-19,11-11-33,-11 11-40,6-10 0,-6 10-6,9-7-12,-9 7-12,0 0-9,8-8 0,-8 8-2,0 0 3,0 0-6,10-2 10,-10 2-11,0 0-7,0 0-4,14 2 11,-14-2-15,0 0 22,14 3-11,-14-3 5,14-3-15,-14 3 13,21-5-17,-9 0 5,1-3-5,1-1-7,-1-3-17,3-1-5,-1 0 0,0-1 9,-2 1 35,-5 1 30,3 2 9,-4 1-1,0 2-8,-2-1-13,-5 8-11,9-9-5,-9 9 8,0 0-9,0 0-7,0 0 13,0 0-11,-9 6-2,9-6-5,-8 11-9,8-11-10,-4 10-8,4-10-19,-2 11-2,2-11-3,0 0 15,2 13 7,-2-13 10,9 6 0,-9-6-1,17 0 3,-5-2-4,-1-1 8,4-5 6,1 2 1,2-3-1,-1-3 2,1-1 41,4-4-48,-2-2 35,-1 0-44,-2 0 56,-4 4 23,1 0 28,-5 5 15,8-11 39,-12 14-94,-5 7-5,5-12-13,-5 12-9,0 0-5,0 0 11,0 0-19,0 0 3,0 0-1,-14 9 1,11 1-7,2 4 7,0 1 0,1 2 0,6 25 2,2-19-2,1 4 0,1 0-5,3-1 1,-2 2 3,5-3 10,-2 1-11,-3-2 13,3-1-19,-3-2 13,-1-3-14,-4 1 9,-1-4-7,-5 1 7,-2-1-23,-7 2-4,-8-1-71,-6-1-17,-9 4-52,-6-4-46,-6 0-49,-6-1-277,-13 1-41</inkml:trace>
  <inkml:trace contextRef="#ctx0" brushRef="#br0" timeOffset="44724.3">26105 1904 113,'-16'-6'414,"3"2"-132,0-2-37,-1 2-74,1-2-10,1 2-53,1 0 29,1 0-30,0 0 6,1 1-41,9 3 4,-18-6-26,18 6 3,-11-4-21,11 4 7,-9-4-35,9 4 6,0 0-16,0 0 5,0 0-8,0 0 19,22 7 7,-4 0-1,9-2 25,5 2 6,15 3 9,5-2-6,18 2 12,8 0-7,7-1-7,10 0-10,3-1-18,2 1 12,26 2 5,-3-2-14,1 0 9,83 8 43,-106-9-37,-3-1 28,-2 2 6,2-3-1,-4 2 12,3 0-3,-1 0-15,-2-1-7,2 1-13,-1-1-11,-2-1 2,-4 2-10,1-3-3,-2 2-3,-1-3-11,-3 1-5,-1 0-10,-3-1-6,-3-1 0,-1-1-4,-10-2-5,-2-1-17,-1 1 6,-3-3-1,1-2-6,-2 0-8,7-7 11,0-1 3,-5-3 12,55-28 26,-63 17 1,-3-3-2,-1-4-9,-4-4-3,0 3-8,-4-7-9,-2 2 4,-2-2 12,-4-1-7,-2 0 1,-8 4-20,-4 0 2,1 1-4,-8-3-16,0 1 15,-3 0 1,-4 6 17,-3-3 4,-2 2-2,-1 0 8,-1 1-5,-4-2 25,-3 0-14,-2-3 10,-3 5-18,-3-1 8,-4 0-4,-2 3 1,-4-1-1,-45-33-17,30 33 7,-3 2 10,-6 2-11,-5 0-2,-4 4 4,-4-2 10,-6 2-8,-4-1 16,-3 0-12,-5 2 11,-1-2-7,-2 1 2,-20-7-5,0 3 17,-107-26-16,105 28 6,-1-1 14,2 1-17,-1 1 5,-3 1 3,0 1-2,0-1-9,-5-1 4,4 2-2,-3-1-1,2 1 8,2 2 1,-3 0-4,19 6-2,1 1 2,1 1 9,0 4-14,2 1 1,5 8-4,3-3 8,5 8-18,3 3 21,1 1-25,2 9 14,1 2-21,0 4 31,3 4-34,0 3 29,2 3-7,-63 43-15,67-33 26,0 3-10,3 1-3,1 6-3,-5 14 18,10-12-4,2 4 7,4 1-4,4 2 10,2 2-12,7-2 2,3-1 10,5 0-4,5 0 0,-2 43-17,17-58 19,5-6 13,5 2-16,1-4 20,5-7-13,4 2 37,5-5-9,1-1 22,0-5-13,4-5 23,0 0-16,1-5 1,2 0-12,-1-3-9,-3 1-11,-1-4-32,-1 1 11,-4-3-21,1-1-51,0-1-36,0 0-98,3-2-83,3-4-413,1 1-205</inkml:trace>
  <inkml:trace contextRef="#ctx0" brushRef="#br0" timeOffset="45539.3">25609 498 130,'0'0'396,"0"0"-70,0 0-92,0 0-12,0 0-50,0 0 25,0 0-45,0 0-16,0 0-43,-2-11-6,2 11-28,-19-10-17,2 4-13,-5-1 6,-12-1-7,-13-2-15,-84-8 29,48 12-28,-5-1 22,-10 2-3,-8 0 16,-2 2 6,-4 3 6,-1 0 0,6 0 13,7 0-25,5 3 12,11 0-32,8-1 3,17 1-13,9 0 10,9-2-21,9 2 1,4-2-5,3 0 10,4 0-19,3-1 16,3 0-8,1 0 0,2 1-6,12-1 8,-19 0-10,19 0 6,-15 0-4,15 0 7,0 0-8,-8 0-64,8 0 4,0 0-28,-10 3-16,10-3-73,0 0 0,0 0-109,0 0-357,0 0-158</inkml:trace>
  <inkml:trace contextRef="#ctx0" brushRef="#br0" timeOffset="46185.3">24194 1 130,'0'-1'426,"0"1"-307,0 0 53,0 0-64,0 0 61,0 0-85,-13 0 48,13 0-70,-14 0 46,14 0-65,-22 0 42,7 0-57,-3 0 46,-5 0-36,-5 0 49,0 9-52,-2 4 36,0 0-34,0-1 20,-3 5-21,3-5 3,-1 3 12,2-1 0,3-2-18,4-2-5,4 0 4,1-3 2,5 0-17,-2-2 1,2 0-17,-8 4 7,20-9-1,-16 8 5,16-8 0,-12 6-7,12-6 8,-9 6-13,9-6 12,0 0-8,-13 4 14,13-4-11,0 0 12,-8 5 5,8-5-1,0 0 8,0 0 7,-8 4-9,8-4 16,0 0-2,0 0 22,0 0-31,0 0 17,-9 4-14,9-4 14,0 0-16,0 0 13,0 0-9,0 0 18,0 0-16,0 0 12,-11 4 29,11-4-57,0 0 6,0 0-10,0 0 2,0 0-9,0 0 0,0 0-8,0 0 6,0 0-7,0 0-1,0 0-7,0 0 4,0 0-5,0 0 7,0 0-14,-9 3 6,9-3 4,0 0-11,0 0 9,0 0-7,0 0 5,0 0-2,0 0 4,0 0-17,0 0 15,0 0-6,0 0 10,0 0-16,0 0 14,0 0-3,0 0 10,4 14-32,-4-14 36,4 11-13,0-2 10,1 0-3,1 5 14,2 1-15,1 4 3,5 3 4,1 2-3,7 6 6,5-2 3,2 2-4,58 37-7,-35-35-36,7 0-42,6-1-55,7-4-97,-1 2-111,0-1-494,0-5-370</inkml:trace>
  <inkml:trace contextRef="#ctx0" brushRef="#br0" timeOffset="52307.83">15746 7803 419,'-3'-8'303,"3"8"-26,-6-14-88,5 4 99,1 10-170,0 0-61,-4-13 23,4 13-54,0 0 27,0 0-49,-4-9 38,4 9-42,0 0 31,0 0-39,-8 9 38,8-9-39,-6 17 38,0-4 2,-6 23 20,4-12-24,1 5 1,-2 2-4,-1 8-40,-2 2 61,-1 2-58,2 4 9,-6 11 9,3 3 19,-4 5 3,2 1 4,-2 5 83,-1 4-73,-1 1 57,-19 80-39,22-75 0,-7 20 27,0 1 3,0 1 52,0 2-70,1 0 2,0-2-1,-1 3-1,1 0 0,3 0-3,-2 0-16,1-3-14,1 1-7,4-18-3,-2-1-21,2-1 3,1 1 11,-3-5-6,2-2-1,0-2-2,1-4-3,-2-5-6,2-4-17,-1-4-9,3-12-21,-1-4-23,1-3-19,-1-6-34,3-5-18,-14 13-260,12-28 126,-4-5-484,3-10-267</inkml:trace>
  <inkml:trace contextRef="#ctx0" brushRef="#br0" timeOffset="53320.83">15595 7857 370,'0'0'319,"-10"-14"-95,2 3 130,8 11-219,-6-11-60,6 11 16,-7-9-44,7 9 14,0 0-54,-5-10 24,5 10-33,0 0 22,0 0-26,4-10 26,-4 10-26,10-4 30,-10 4-36,38-5 13,-18 4 17,2 0-28,3-2 29,5 2-27,7-3 34,1 2-20,8 0 46,6-2-39,3 0 44,4 1-50,14-1 51,5-1-61,4 1 85,1-2-93,6 0 51,6 1-53,3-1 2,3 2 4,1-3 2,4 2 4,2-1 6,21-4 12,-3 3-3,-1 2 1,2-2 3,0 0 3,-19 0 2,20 4-1,-18-1-1,147-8 25,-148 8-31,23-2 0,-3 3-3,-20 1-6,0-3 7,-2 2-4,3 1-3,-2 0 5,3-1-3,-1 1 11,2 0-15,-3 0-2,-2-1 4,-2 3 1,104-4-13,-110 1 1,-3 2 2,-1 0-2,-3 1 1,-5 0 3,-3-1-2,-7 2 1,-13-2 2,-5 2 4,-3 0-6,-3 0-9,-4 1 9,-10 0 1,-1 1-4,24 1 6,-36-1-2,-1 1-7,-4-3 7,-2 2-11,-1 0 6,-1 1 7,-2 0-3,-1 2 2,-1-3-6,-3 2 3,0 1 1,0 2 5,0-1-6,-3 1-10,7 14 71,-10-6-5,0 0-80,-2 2 71,-2 3-73,-1 5 69,-2 6-70,-2 2 73,-1 8-56,-4 3 83,-2 6-59,-4 7 14,-2 10 22,-4 5 30,-1 6 36,-8 18 58,1 5-76,-4 1 44,2 2-78,0-1-2,2 2-13,0 1 43,4-1-75,0-2 50,3-2-64,4-19 2,2-2 1,2-3-10,1-3 4,0-3-25,-14 61-80,13-72 5,3-13-61,0-2-58,-2-4-49,3-5-98,-3-9-344,1-4-222</inkml:trace>
  <inkml:trace contextRef="#ctx0" brushRef="#br0" timeOffset="55021.92">15052 10614 198,'0'0'313,"0"0"-81,0 0-52,0 0 66,0 0-158,0 0-20,3 12 12,-3-12-42,-3 14 38,-1-2-53,2 0-5,-2 2 5,-2 2-4,2 5 2,-3 2-8,2 0-1,-3 6 33,1 2-40,-11 40 67,6-33-7,1 3-55,-1-1 4,-2 1 0,0 0 3,-2-1 1,3 0 31,-5 1-3,3-1 3,-2-2-7,-1 0 5,2 0-4,-2-2-7,1-1 11,0-2-1,0 0-4,1-2-11,3-5-3,-1-1-7,3-1-5,-3 0 1,6-4-9,-1-2 3,0 2-10,2-5 14,0-1-4,1 1-14,1-4 3,1 0-1,-4 10 6,8-21-3,-5 17-5,5-17 0,-4 13 3,4-13-3,-1 12 4,1-12 0,0 0 0,1 12 2,-1-12 3,0 0 9,7 10 1,-7-10 3,11 5-2,5-4 15,-16-1-20,23 0-5,-8 0 1,4-1 5,3 0 52,3 0-69,1-2 6,11 2-3,1-2 5,2 1 13,10-2-12,3 2-1,1 0-3,4 0-4,64-3-3,-46 3 6,-2-1 1,2 0-1,1 2-1,1-1-2,0 1 2,1-1 2,2 0-1,-1 1-1,2-1 1,2-1 0,0 0 0,1 2-6,2-3 10,89-2 11,-86 4-4,2-3 2,2 3-2,1-1 0,-1 0-3,3 2 4,-2-2-4,2 2 2,-1-2 1,1 2-1,0-1 1,3 0-6,0 1 3,-2-1-4,100 0-1,-100 2 3,1-3-5,0 3 0,1-1-2,0 1-3,-2-3 5,0 2 0,-2-2 4,-2-1-5,-4 2 3,0-2 3,0 0-3,-3 2 7,-3-3-2,80-1 7,-86 2-10,-1 2 4,-13-3-3,-3 4-2,-1-3 17,0 2-10,-1 0 5,-1-1 4,-4 0 0,0 1 0,-1-2-4,-4 3-1,-9-1-5,0 0 1,0-1 0,-2 0 2,-4 2-2,-4-2 3,-2 2-2,-3-2-3,-2 2 1,-4 1-4,2-2 0,-4 0 2,-1 2-1,-3-1 1,2-1-2,-2 1 1,0 0-4,9 0 6,-22 1 4,19-3-5,-19 3 0,17-1 0,-17 1 1,16-2-5,-16 2 2,14-1 1,-14 1 3,14-3-2,-14 3-1,18-4-1,-8 2-2,-1-1 1,18-6-2,-13 4 1,0-3 0,0 0 0,1 1-13,1-2 17,0 2-10,2-4 34,-2 0-25,1 0 28,-1-1-22,2-2 4,-3 1-5,4-4 21,0-1-19,17-24 20,-21 19-13,5-6-3,-1-4-5,-3-1-3,2-3-4,-2-3-2,0-4 3,2-10-5,1 1 1,0-5-2,1 1-19,-1 0 20,0-3-19,-1 3 19,14-46 53,-18 59-60,-4 3 56,-1 0-60,0 8 54,-3 2-58,-1 3 54,-2 3-60,1 2 55,-2 4-89,0 1 7,0 1-118,0 0-82,-1 3-58,2-3-106,0-10-1581</inkml:trace>
  <inkml:trace contextRef="#ctx0" brushRef="#br0" timeOffset="56429.93">17143 6423 312,'0'0'374,"0"-16"-93,0 16-56,0-16-51,0 16-42,2-13-15,-2 13-17,1-13-4,-1 13 7,2-12-39,-2 12 68,0 0-3,2-12-42,-2 12-26,0 0-15,0 0-11,0 0-2,0 0-15,0 0 1,8 17 8,-8 0-12,0 4-3,-1 5 4,-2 6-3,-1 0-1,-1 4-55,1 0 64,-2-4-57,1 3 12,0-3 7,0 0 2,1-3 4,0-2 11,-1-3 46,-4 21-16,4-23-36,0-1 44,1-3-56,0-3 53,0 4-73,0-6 16,2 0-86,-1-3 17,3-10-49,-2 18 17,2-18-20,1 12-43,-1-12-69,0 0-225,15 0 34</inkml:trace>
  <inkml:trace contextRef="#ctx0" brushRef="#br0" timeOffset="56707.92">17507 6665 37,'14'-15'397,"1"1"-78,-3 2-68,-2-1-25,0 4-35,-2-3-18,-3 6-26,-1-3-20,-4 9-20,4-14-19,-4 14-17,-4-15 41,4 15-68,-9-5 7,9 5-6,-17 0-7,17 0-9,-20 5-5,6 1-5,1 1-2,-1 0-4,1 2-3,0 1-3,-1 4 1,4-4-3,-4 5-44,4-3 49,1 0-59,0 0 69,1 0-66,3 0 67,1-1-48,2 1-3,0-1 9,2-11 9,2 22 4,1-11 10,5 0-2,0-1-28,5 1-28,-2-3-27,25 6-166,-14-9 68,2-1-124,3-3-159,-4-1 54</inkml:trace>
  <inkml:trace contextRef="#ctx0" brushRef="#br0" timeOffset="57133.92">17784 6770 334,'0'0'325,"-8"-7"-25,8 7-74,-8-6 21,8 6-83,-8-5 39,8 5-76,-7-7 74,7 7-50,-5-7 41,5 7-84,-4-9 32,4 9-72,0 0 28,-2-13-68,2 13 37,4-11-63,-4 11 44,9-10-59,-9 10 50,13-11-8,3 5 5,-16 6-32,17-3-4,-17 3-5,19 2 5,-10 0-52,0 3 52,0 2-41,-2 1 50,1 2-47,0 0 52,-2 1-51,0 1 2,-2-2 4,-1 2 8,2 9-27,-3-11 31,0 1 9,-2-11-1,-4 18 7,4-18 1,-5 18 4,5-18 2,-8 10 0,8-10 3,-9 6 12,9-6-1,0 0-11,-14-1 5,14 1-13,-6-11-6,6 11-9,-1-21 40,3 7-44,3-2 53,0 0-5,5-1-10,-1 0-4,1 2-4,1 1-3,-1 2-4,3 3 0,-2-2 0,2 5 0,0 0 1,9-1-6,-10 5 5,-12 2-2,18 4 3,-18-4-8,18 8 5,-10-4-13,-1 4-99,0 0 27,-1-1-61,0 2 5,0-1-27,0 1-10,-1-3-4,0 2-11,7 2-210,-12-10 28,14 5 166</inkml:trace>
  <inkml:trace contextRef="#ctx0" brushRef="#br0" timeOffset="57438.93">18293 6626 57,'5'-7'461,"-5"7"-117,6-12-59,-6 12-60,0 0-54,4-11-34,-4 11-30,0 0-18,-9 4-1,9-4-17,-14 11-3,5 2-61,-11 9 34,11-10-5,1 0-48,0 2 55,1 1-64,0-3 5,3-1 11,1 0-7,0 1 7,3-12 0,-1 17 5,1-17 0,4 12 5,-4-12-1,9 11 3,-9-11-3,15 1-2,-15-1 8,22-3 47,-10-3-61,1-2 47,1-4-72,-1 0 56,0-3-59,-4 3 74,-3-2-4,1 2-6,-2-1-4,-2 2-6,-3 11 6,2-27-8,-2 27-23,-5-12-20,5 12-21,-8-9-28,8 9-26,0 0-5,-13-4-36,13 4-20,0 0-25,-13 2-44,13-2-216,0 0 84</inkml:trace>
  <inkml:trace contextRef="#ctx0" brushRef="#br0" timeOffset="58239.92">18452 6602 95,'0'0'490,"0"0"-141,12-6-75,-12 6-65,0 0-48,0 0-24,0 0-11,0 0 4,0 0-13,-1 13-18,-5-4-80,0-1 59,1 1-79,-1 1 68,-5 12-22,8-11-60,0 0-1,-1-1 11,4-10 0,-3 20 15,3-20-10,2 16-5,-2-16 10,6 15 2,-6-15-2,14 7-26,-14-7-2,22 0-8,-8-1 1,15-10 27,-16 6 43,0-1-56,-2 2 70,-2 2-63,-9 2 50,16-6-68,-16 6 61,11-2-66,-11 2 72,0 0-69,9 8 10,-9-8 3,2 12 4,-2-12 3,0 14 2,0-14 0,1 15 6,-1-15 0,4 12 0,-4-12 2,6 13-10,-6-13 1,9 11-9,-9-11-13,14 8-27,-14-8-7,22 1-10,-10-4-13,4-2-12,20-15-111,-13 5 71,0-4 9,3-5 11,-2-5 0,1-2 25,1-1 45,-3-1 52,-2-2 82,-3 3 35,1 3 68,-6 5 10,-1 2 5,-2 6-1,-2-4 3,-1 8-40,5-10 37,-8 13-138,-4 9-22,0 0 0,0 0-6,0 0 22,-6 9-5,-2 6-18,-1 4 8,-4 6-18,-1 3-1,0 5 0,-2 1-54,4 2 57,1-7-51,1 1 9,2 0 4,2-1-14,2-7-26,-1 2-17,4-6-19,1-2-14,1 0-10,3-1-17,0-4 8,1-3-27,4-2 4,0-2-19,-9-4-6,39-7-138,-24 0 201,0-1 64,-2-2 68,1 2 71,-3 1 38,1 0-17,-4 0 42,0 1-81,-8 6 41,13-9-84,-13 9 49,11-6-73,-11 6 45,0 0-62,12-5 54,-12 5-60,0 0 47,13-1-51,-13 1 56,0 0-61,0 0 61,14 1-50,-14-1 47,11 2-63,-11-2 67,16-2-65,-16 2 61,19-5-65,-9 0 52,13-14-55,-10 9-14,0-3 55,-3 2-55,0-1 67,-2 0 20,-2 4 1,-1 0-3,0 0-11,-5 8-10,4-8-2,-4 8-6,0 0 4,0 0-4,-13 3 8,-3 11-53,5-3 52,3 2-62,-1-3 67,1 3-58,2 1 0,-2-3 8,4 0-8,2 1-12,2-12-18,-2 16-12,6-7-9,-4-9-23,12 9-30,-12-9-56,20 4-34,-7-8-221,2-1 79</inkml:trace>
  <inkml:trace contextRef="#ctx0" brushRef="#br0" timeOffset="58956.04">19555 6447 505,'12'-12'393,"-6"2"-93,0 3-122,-6 7 7,8-7-32,-8 7-8,0 0-8,0 0-8,0 17 2,-5-6-17,0 4-15,-2 2-4,-1 3 3,-8 29-10,8-23-81,0-2 50,3 0-58,-2-2 10,2 2-6,1-2-4,1-5 4,0 0-4,0-1 0,2-1-11,1-5-8,-1 3 3,1-13 5,-2 16 3,2-16-2,0 0-29,3 13-38,-3-13-12,0 0-2,11-13 47,-6 4-41,1-4 42,-1 0-18,-1-1 81,1 2-27,-2 0 93,-3 12-13,4-19-12,-4 19-18,3-18 11,-3 18-38,0 0-62,-13-1 70,13 1-66,-15 9 80,7-2-60,-1 4 6,2-2 4,-1 2 23,1 0-14,0-2 0,3 0-2,0-1 3,4-8 1,-6 19 6,6-19-1,0 0 5,2 13-4,-2-13 0,13 1 1,-1-5-2,0 1-6,4-4 59,-2 1-74,1 1 58,-2 0-61,-2 0 61,0 2-74,-11 3 59,18-5-54,-18 5 58,15 0-57,-15 0 59,13 5-58,-13-5 61,8 10-60,-8-10 8,4 13 2,-4-13 0,-1 16 13,1-16 1,-4 17 2,4-17-2,-5 13 4,3-1 25,2-12-22,0 0-5,0 0-51,0 0-39,0 0-27,0 0-7,12-8 11,-3-4 5,5-1 30,-1-3 11,0 1 37,1 1 6,-4 4 11,2-2-4,7-4-10,-11 10 22,2 0-2,-3 1 11,-7 5 3,13-6 8,-13 6 3,14-5 5,-14 5 9,14-2 5,-14 2-2,14-2-3,-14 2-4,17-3 3,-4 1-10,-2-1-4,3 0-1,2-3-5,-1-1-2,0 0-4,1-1 1,-2-1 3,0 3 22,-3-2 22,-2 2 1,0 0-1,-1 0-4,-8 6-10,13-5 4,-13 5 3,0 0 118,0 0-67,1 12-19,-6-2-4,-2 1-61,0 2 48,-2 0-57,1 1 46,2-2-56,-1 1 51,0 0-61,3-3 3,0 1-9,1 0-23,3-11-17,2 26-102,-2-26 37,14 12-31,-4-10-11,2-1-55,4-2-22,1-1-51,4-4-151,2-2 77</inkml:trace>
  <inkml:trace contextRef="#ctx0" brushRef="#br0" timeOffset="59306.77">20356 6479 250,'25'-40'234,"-4"9"31,-2 1 13,-3 5-58,-2 5 65,-5 3-102,0 1 29,0 3-112,-4 4 40,0 1-93,-5 8 62,0 0 20,0 0-92,-9 8 55,0 4-9,-1 4-14,0 2-15,-3 1-7,0 3-9,-1-1-7,2-3-8,2 0 3,0 0-9,2-4-6,2-1 1,0-1-1,-5 9-5,8-13-46,3-8 59,-3 12-6,3-12-4,3 12-44,-3-12 52,6 9-4,-6-9-7,11 8 2,-11-8-9,12 12-2,-6-7 2,2 4 1,0 1-3,-1 2 5,-1 1-49,1 1 58,-2 0-46,0 1 53,-2-3-42,-1 1 50,0-1-51,-1-2 14,-1-10 9,-3 22 9,0-11 1,-4 1 1,-2-3 3,2 0-10,-8 2-73,7-6-36,8-5-31,-11 4-33,11-4-14,-7-6-26,7 6-45,0-14-66,5 1-150,0-3 44</inkml:trace>
  <inkml:trace contextRef="#ctx0" brushRef="#br0" timeOffset="60138.64">20697 6372 443,'15'-14'393,"-3"4"-96,-3 0 21,0 1-59,0 2-52,-9 7-39,9-9-24,-9 9-22,0 0-1,0 0-22,-8 9-15,-2 2-14,0 0-18,-2 5-8,0-1-11,0 1-1,0 1-7,1 0-5,2-2-2,0-1-4,3-1 2,-6 11-8,9-13-14,0-2-1,3-9 4,-1 13 1,1-13 1,4 10 1,-4-10-10,10 2-1,-10-2 1,18-4 1,-8 1-15,0-3-13,4-2 2,-4 1 9,10-1-20,-13 2 29,-7 6-2,12-6 1,-12 6 1,0 0 8,0 0 1,0 0 1,9 7 4,-9-7-2,-2 12 1,2-12-3,-2 10 5,2-10-4,-3 12 3,3-12-10,0 0 7,4 12 2,-4-12-5,8 5-2,-8-5-9,15 3-25,-2-6-20,4-1-1,4-2-12,1-1-1,3-5 4,1 0 7,-2-3 17,-1-1 15,17-12 79,-23 15-22,-3 1 92,-3 2-61,-1 0 54,-3 4-23,-1-2-23,-6 8-12,6-9-14,-6 9 1,0 0-11,0 0-5,-7-6-2,7 6-5,-10 3-3,-2 4 22,12-7-30,-11 13-4,11-13 6,-9 14-3,9-14 0,-7 16 3,7-16-3,-4 20 2,4-20-2,-1 19 5,4-9-1,-2 2-4,3-2 0,1 2 1,-1 3 0,1-2-1,3 0-59,-3 1 64,0 1-47,0-3 69,-1 4-57,0-3 69,-2 0-35,-2-2 89,0-11-34,-1 22 68,-2-11-61,0-3 41,-4 2-68,-7 9 62,6-12-37,1 1-62,-1-4 45,2 2-86,6-6 13,-13 4-110,13-4-17,0 0-72,-12-5-12,12 5 2,3-16-13,3 3-4,3-4 26,3 1 29,15-20 2,-16 21 170,1 0 28,-1 3 20,-3 3 5,1-1 14,-2 3 22,1-1 19,-8 8 9,12-10 13,-12 10-1,9-7-1,-9 7-46,8-6 57,-8 6-10,12-6 66,-12 6-105,0 0-6,13-5 4,-13 5-4,10-2-4,-10 2-7,15-7-4,-3 2-14,1-2-2,3-1-7,1-2-6,2 1-3,0-2-1,0-2-1,0 1-7,-2-1 4,1 1 12,-6 3 31,0-2 2,-4 5-10,-8 6-6,8-10-3,-8 10-4,0 0 22,-11 7 11,0 1-1,-6 6-5,-3 5-4,-6 6-61,-20 26 44,25-25 7,4-1-58,0-3 51,4 0-56,2-5 54,5 1-52,2-2 56,4-3-52,4-1 11,7 0-3,4-3-59,7-1-87,5-3-93,4-5-120,42-5-1646</inkml:trace>
  <inkml:trace contextRef="#ctx0" brushRef="#br0" timeOffset="61314.25">16574 8547 208,'0'0'300,"-4"-11"-25,4 11-53,-4-12-9,4 12-13,-4-16 9,4 16 11,-5-16-1,5 16 14,-2-19-7,2 19-8,-3-14-14,3 14-41,-2-13-43,2 13-27,0 0-24,-3-10-16,3 10-6,0 0-7,-4 14-9,-2 14 66,2-5-89,-2 2 49,1-1-61,-2 5 54,2 0-60,0-5 58,0-1-64,0 0 52,0-3-61,1-2 38,0-1-86,1-3 30,-1 0-82,1-2 14,-2 9-231,5-21 80,-5 11-24,5-11-114,0 0-289,0 0-196</inkml:trace>
  <inkml:trace contextRef="#ctx0" brushRef="#br0" timeOffset="61584.83">16547 8339 56,'0'0'432,"-2"-18"-85,2 18-122,-6-10-6,6 10-90,-7-4 9,7 4 38,-14 1-134,14-1-11,0 0-3,-11 7-9,11-7-7,0 0 3,0 0-5,-10 5-1,10-5 0,0 0 0,0 0-2,0 0-4,0 0 4,18-7 45,-1-9-21,-8 5-43,-2 0 38,1 0-41,0 0 56,-3 3-39,0-2 53,-1 3-59,-4 7 44,4-12-55,-4 12 50,0 0-55,0 0 47,0 0-72,0 0 17,-13 5-134,13-5 56,-2 12-11,2-12-7,4 12-26,-4-12-37,13 12-210,-1-9 148</inkml:trace>
  <inkml:trace contextRef="#ctx0" brushRef="#br0" timeOffset="61788.92">16947 8162 137,'14'-8'457,"-4"2"-45,-2-1-137,-8 7-6,13-5-109,-13 5 56,0 0-72,0 20 197,-7-6-172,-3 7-43,-1 6-15,-6 9-26,3 3-1,-3 3-14,3 1 36,-1 1-71,3-1 43,1-1-62,0-1 53,2-1-70,2-8 51,0-3-59,-4 20 31,6-27-20,1-4-83,2-2 24,-2 1-84,-1-3-16,2-5 5,3-9-24,-3 17-70,3-17-162,-10 3-223,10-3-143</inkml:trace>
  <inkml:trace contextRef="#ctx0" brushRef="#br0" timeOffset="61955.93">16691 8590 543,'0'0'482,"-5"-14"-92,5 14-77,-4-10-66,4 10 108,2-12-234,-2 12-20,7-6-13,-7 6 13,17-8-49,-2 3-5,1 1-13,6-3-3,2 2-11,3 0-47,1 1-55,4-2-61,1 1-23,1 3-32,30-3-713,-36 2 114</inkml:trace>
  <inkml:trace contextRef="#ctx0" brushRef="#br0" timeOffset="62179.94">17323 8676 488,'0'0'452,"-8"9"-157,8-9-16,-2 10 83,2-10-240,0 0 74,6 12-60,-6-12 32,15 7-73,-3-4 44,4-1-43,3 0 23,3-2-64,3 0 58,4-1-53,0 0 51,2-1-64,0 1 40,30-3 2,-30 2-87,-2 0 36,-1 1-99,-1-1 1,-2 0-94,-4 1 11,1-1-100,-1 0-31,-1-1-65,3-2-385,-4 1-226</inkml:trace>
  <inkml:trace contextRef="#ctx0" brushRef="#br0" timeOffset="62512.92">18607 8170 371,'6'-12'579,"-2"1"-54,0 0-144,1 0-9,0 1-125,-2-1 9,1 3-88,-4 8 10,5-14-89,-5 14 28,5-11-71,-5 11 44,0 0-28,0 0-22,0 16 76,-4 1-60,-2 5 3,-3 9 0,-4 7-32,1 2 18,0 2-14,0 1-4,2-2-5,-1 0-4,1-2 44,1-2-52,2-7 24,-2-1-89,4-5 18,0-1-94,0-3 22,-1-3-84,1-3 46,2 0-47,-1-3 19,-1-5-96,-2 1-47,7-7-461,-15 0-298</inkml:trace>
  <inkml:trace contextRef="#ctx0" brushRef="#br0" timeOffset="62962.92">18343 8510 223,'-3'-11'432,"-1"4"-79,0-3-47,4 10-39,-6-12-22,6 12-31,-8-17 115,8 17-213,-2-11-23,2 11-14,0 0-17,5-15-11,-5 15-12,11-11-7,0 3-5,2 0-5,6 0-2,1-3-4,5-1-3,2-1-1,3 0-9,40-23 40,-33 19 0,-1-1-57,1 0 66,-3 4-59,-7 2 56,-4 3-64,-1 1 48,-4 3-55,-3 1 59,0 3-53,-3 2 63,-2 3-40,-1 1 70,-5 5-48,-2 1 47,-2 2-57,-1 5 3,-1 1 2,-2 2-3,-2 3 0,0-2 6,0 3 36,1-2-63,0 1 53,-1-1-61,2 1 53,0-4-56,1-2 41,2-1-76,1 8-43,2-12 63,-2-13-53,9 14 34,-9-14-86,17 4 56,-17-4-60,23-4 31,-10 1 34,-1 1 41,-1-1 16,-11 3 5,17-2 9,-17 2 59,15 0-51,-4 5 48,-11-5-8,9 6-46,-9-6 54,8 10-59,-8-10 54,6 7-58,-6-7 54,7 8-61,-7-8 56,10 5-50,-10-5 46,14-2-55,-1 1 50,2-6-61,7-1 46,3-6-50,2 1 7,-1 0 2,-1-2 5,-1 1 8,-3 6 2,-4-2 0,-1 3-6,-3 0-17,0 2-14,-4 3-3,-9 2-1,14 1-25,-14-1-80,5 16-479,-10-6-22,-4 2-163</inkml:trace>
  <inkml:trace contextRef="#ctx0" brushRef="#br0" timeOffset="64382.96">16275 9690 219,'0'0'462,"0"0"-105,0 0-58,0 0-64,0 0 127,0 0-164,0 0-83,-5 11-3,1-1-3,0 5-5,-1-1-12,-3 6-2,2 1-10,0-1 5,-3 6-2,-1-1 3,0 1-13,1-4-14,1 0-10,-9 16 25,10-22-71,0-2-25,2-2-4,1 0-11,-1-6-42,5-6-47,-7 8-36,7-8 6,0 0-4,0 0 12,-2-17 26,4 5-51,0-6 7,2-4-1,3-34-120,-2 24 222,1 0 53,0 1 24,-1 2 56,-1 5 4,0 1 71,-2 5-49,1 1 71,-1 1-85,0 3 52,-1 1-85,3 2 48,-3 0-73,-1 10 46,4-25-21,-4 25-60,1-12 69,-1 12-50,3-12 66,-3 12-54,2-9 48,-2 9-64,4-14 47,0 5-60,0 1 52,1-2-52,0-1 56,-1 2-34,0-2 57,-1 1-57,-3 10 57,3-20-63,-3 20 45,0-15-61,0 15 53,-5-11-59,5 11 46,-9-7-73,9 7 29,-11-3-62,11 3 11,0 0-66,-13 4 36,13-4-52,-6 8-121,6-8 136,0 0 2,8 5 7,-8-5-5,16 0 10,-4 0 2,1-4 3,4-1-4,2-3 17,3 0 25,4-5 34,1-3 4,5-2 36,0-3 30,28-19 150,-36 23-54,-3 3 18,-3 2 8,-3 0-17,-3 4-34,-3 2-13,-9 6-16,15-4 15,-15 4 58,8 13 15,-7-3 39,-1 9-57,-1 7 30,-3 5-81,-9 52 80,5-37-78,1 0-64,-2-1-6,0 1 0,1-2-15,0-2 20,2-1-43,-1-9-29,1-1-21,0-2-37,1-5-24,1-2-23,-1-4-19,-1-1 1,0-2-8,0-3-49,-2-2-123,-1-4-188,0-1-42</inkml:trace>
  <inkml:trace contextRef="#ctx0" brushRef="#br0" timeOffset="64551.95">16326 9916 716,'0'0'548,"0"0"-117,-6-9-74,6 9-77,0 0-66,3-12-45,5 7-33,2-3-26,6 2-24,3-5-23,7 2-34,2-3-56,1 3-63,34-9-260,-33 9 110,1 2-98,0-1-323,-5 4-171</inkml:trace>
  <inkml:trace contextRef="#ctx0" brushRef="#br0" timeOffset="64762.95">17193 9882 5,'0'0'485,"0"0"-123,-7 8-67,7-8-39,0 0-23,0 0-7,-6 7 11,6-7-12,0 0-13,0 0-35,0 0 102,0 0-164,0 0-44,0 0-3,9 5-9,-9-5-12,19-4-11,-6 0-5,3 0-10,2 1-6,6-2-6,1-1 3,1 1-18,5-2-42,1 2-41,35-10-271,-32 9 97,2-1-82,4-2-406,1 0-262</inkml:trace>
  <inkml:trace contextRef="#ctx0" brushRef="#br0" timeOffset="64953.95">18284 9753 400,'0'0'730,"23"-1"-159,-23 1-119,16 0-99,-16 0-79,17-3-48,3 1 162,-20 2-209,21-4 1,-10 1 8,1 0-1,0-1-1495</inkml:trace>
  <inkml:trace contextRef="#ctx0" brushRef="#br0" timeOffset="67287.15">12973 8957 531,'-22'3'378,"0"-2"-30,1-1-65,3 3-37,0-3-33,-11 2 162,29-2-262,-23 2 9,23-2-73,-17 1 36,17-1-73,-14 0 47,14 0-64,0 0 48,-7 5-54,7-5 3,7 7 49,-7-7-48,18 6 43,-1 0-46,42 8-6,-11-7 18,6 0 2,15-1 3,10 1 1,2-2 0,6-1-1,1 2 2,-2-2-3,-3-1 0,-5 0 1,-17 1-2,-3-2-1,-4-2-2,-9 4-1,27-1-31,-44-2-19,-1 2-17,-2-2 6,-4 0-35,-2 1-9,-2-1-21,-3 0-1,1-1-4,-15 0-11,25 0-26,-14-1-46,1-3-302,-2-1-16</inkml:trace>
  <inkml:trace contextRef="#ctx0" brushRef="#br0" timeOffset="67465.15">14226 8814 361,'0'0'310,"-8"-12"-54,8 12-65,-5-10 16,5 10-80,-6-10 35,6 10-83,0 0 34,-5-11-73,5 11 29,0 0-56,0 0 39,0 0-57,0 0 45,16 0-9</inkml:trace>
  <inkml:trace contextRef="#ctx0" brushRef="#br0" timeOffset="69169.1">14138 8840 248,'0'0'225,"-2"10"-54,2-10 63,6 16-149,1-8-6,1 1-3,2 0-14,3 2-7,3 1-13,1 3 6,4-1-17,2 3 33,1 0-17,7 2 25,2 0-20,-2 1-9,2 0 12,28 21 80,-32-19-103,-5 2 38,-5-5-53,-3 5 46,-5-1-42,-3 0 57,-6 2-40,-3 3 79,-8 4 5,-6 5-2,-6 3-4,0-3-55,-14 6 63,1 0-61,-4-4 45,-3-2-62,1-3 40,6-5-62,0-3 41,1-1-62,4-4-6,6-4-59,5-2-99,5-3-45,6-2-37,2-3-120,5-7-321,8 9-191</inkml:trace>
  <inkml:trace contextRef="#ctx0" brushRef="#br0" timeOffset="70313.11">20754 8511 346,'-18'-1'282,"5"-1"-44,13 2-67,-15-1-12,15 1-58,0 0-3,0 0-38,18-6 4,1 2-33,12-4 21,58-13 32,-28 6-52,9-6 5,9 4 44,7-6-58,24-4 40,2-1-52,6-1 49,4-1-43,0 1 66,-1-1-2,-7 1 4,-5 2-17,-26 4-11,-4 5-16,59-16 15,-89 24-80,-3-2-48,-6 3-30,-10 1-49,-4 3-15,-3 0 10,-7 1 37,0 0-11,-6 0 18,-1 0 8,-9 4 25,10-5 8,-10 5 18,0 0 3,0 0 25,-5-12 5,5 12 21,-8-6 8,8 6 23,-9-6 4,9 6 35,0 0-33,-10-5 8,10 5-23,0 0 6,0 0-15,0 0 24,0 0 3,0 0 27,0 0 33,15-3-37,-15 3 15,26 0 8,-11 0 6,3 3-6,0-2-8,0 0-26,0 0-4,-1 1-18,-2 2 0,0 0-3,-2-3 0,0 4-5,-2-3-2,7 3 12,-18-5-15,17 5 4,-17-5 1,13 2 2,-13-2 15,9 3 3,-9-3-8,0 0-2,0 0-7,0 0-2,0 0-8,0 0-2,0 0 2,-11 10-8,11-10 8,-14 0-22,14 0-7,-14 0-3,14 0-6,-14-3 7,14 3-6,-14-1-2,14 1 0,-12-4 7,12 4 5,-13-5-1,13 5 7,-12-4 0,12 4 19,-14-7-20,14 7 15,0 0 1,-13-4-12,13 4-1,0 0-3,0 0 7,0 0-7,0 0 10,9 8-2,-9-8 5,14 14-4,-5-3 3,0 1 0,0 2 0,6 22-48,-6-16 61,-4 2-56,-3 2-15,-5 3-31,-4 4-36,-8 7-50,-6 2-65,-14 7-354,-3-3-102</inkml:trace>
  <inkml:trace contextRef="#ctx0" brushRef="#br0" timeOffset="70703.09">20985 9019 402,'-6'-8'357,"0"1"-118,1 0 3,5 7-85,-10-14 34,10 14-76,-6-10 52,6 10-39,-5-12-20,5 12-28,-4-8-83,4 8 66,0 0-66,6-6 68,-6 6-59,17 4 74,-4 4-64,6 1 60,1 5-62,8 8 5,4 3 9,46 43-1,-29-28 41,2 5-72,6 3 53,13 9-8,2 2-6,2-2 2,2 0-68,-14-13 57,2-1-54,-2-2 10,-5-3-8,-3-1 1,-6-6-9,-3-1-1,20 13-82,-39-26 46,-4-1 26,-3-5-66,-4-1-23,-1 0-13,-1-3-10,-3-1-35,-10-6-326,10 8-18</inkml:trace>
  <inkml:trace contextRef="#ctx0" brushRef="#br0" timeOffset="70927.11">22052 9672 348,'-2'-11'262,"-5"-6"173,7 17-249,-4-15-57,4 15 50,-2-13-76,2 13 59,-3-11-84,3 11 34,0 0-87,-3-12 50,3 12-73,0 0 54,0 0-56,0 0 73,0 0-55,12 29 113,-5-14-45,0 4-63,1 5 5,2 1 2,0 3-4,-2 3-3,-2-1 3,-1 3-4,-3-1-3,-2-3-2,-4 5 51,-5 5-62,-6-1 46,-3 1-86,-8-2-20,-5 6-107,-3-4-58,-4-2-126,-2-3-279,6-11-138</inkml:trace>
  <inkml:trace contextRef="#ctx0" brushRef="#br0" timeOffset="71443.36">24764 8318 274,'-13'-11'395,"1"4"11,-4-1-158,-5 2 31,-2 2-95,-4 3 39,-1 1-90,-47 12 119,32 1-132,-1 2-70,2 4-6,2 2-7,2 1 41,6 2-63,0 1 42,6 0-57,7-4 52,5 2-69,5-3 39,2 2-38,5-5-17,4-1-95,6 4 2,4-3-37,7 1-59,3-2-61,5-4-305,0-2-104</inkml:trace>
  <inkml:trace contextRef="#ctx0" brushRef="#br0" timeOffset="72334.65">24587 8781 135,'0'0'475,"0"13"-157,0-13 10,0 0-114,-5 12 34,5-12-89,0 0 44,-5 9-81,5-9 37,0 0-54,0 0 7,0 0 19,0 0-111,9 8 44,0-12-53,6-1 40,2-4-59,7-3 48,3-4-72,7-5 27,-2-3-35,4-4 20,5-8-58,-3-2-4,-2-2 3,-1-2 9,-5-2-5,-6 8 65,-4 0-45,-4 1 87,-4 6-1,-4 3-6,-3 4 8,-3 3-7,-2 1-5,-4 5-3,-1 0-1,-1 5-1,-2 2 0,-2 3-7,10 3 3,-38 9-57,21-1 68,2 9-59,-1 2 15,2 3 8,3 3 0,2 1 0,5-2 61,3 2-57,1 0 46,5 0-76,0 1 46,5-3-87,2 2 46,2-4-50,24 15-52,-22-23 60,6-5 3,-2-1-1,0-3 11,0-3 2,1-2 6,-3-4 3,4-2-4,-3-4 4,-1-3-13,2-5 1,-3-2-9,-3-3 15,-3-1 27,-3 3 53,-2 0 35,-2 4 55,-4 2-43,-3-2 40,2 6-38,-5-1 53,0 2-70,-1 3 50,-1 2-66,-4 3-13,12 2-1,-23 2 4,8 5 9,0 1-3,-14 16 20,15-10 21,5-2-69,0 0 50,2 1-64,1-2 59,4-1-64,2-10 70,-3 17-86,3-17 71,7 15-50,-7-15 43,15 7-62,-15-7 60,22 2-63,8-11-2,-9-3 1,-4 3 5,3-4 1,-5 3 17,-2 0 23,-1 3 24,0-3-3,-5 3-9,-7 7-8,13-7-4,-13 7-7,9-3-2,-9 3-2,0 0 8,7 7-9,-7-7 0,0 0 1,2 10-6,-2-10-7,0 0-12,3 12-5,-3-12 10,9 6-6,-9-6-17,11 3-16,-11-3-15,20-4-21,-8-2 1,8-2-13,20-19-69,-19 11 103,2-2 2,-2-3 8,-1-2 25,1 2 20,-5 4 49,-2-2 41,-3 4 28,-1 1-7,-4-1-21,0 7-14,-4-1-15,-2 9-2,-2-14-4,-7 8-12,9 6 29,-14 0-58,4 3 59,-2 0-65,3 2 58,-2-1-65,-1 1 0,2 2 5,5 0 0,-3-1 5,8-6 0,-6 15 3,6-15 5,2 17 6,2-8-19,4 0-3,0 2 6,3 0 7,5 1-2,0 1 1,2-1-1,-4 0-3,3-1 6,-1 0-9,-4 0 4,1-1-5,-3-1 8,-4 2 55,-1-2-63,-3 13 69,-5-12-3,-3 2-58,-1-1 51,-4-1-68,1 0 64,2 0-65,-4-3 64,6 0-58,-1-2 52,7-5-82,-12 9 16,12-9-94,0 0-6,0 0-53,-4-11-225,9-1 135,6-3-207,4-5 39</inkml:trace>
  <inkml:trace contextRef="#ctx0" brushRef="#br0" timeOffset="72631.65">25811 8293 341,'14'-10'343,"-3"1"-58,-3 2-46,0 0-48,-1 1-35,-7 6-24,8-7-15,-8 7-59,0 0 56,0 0-56,0 0 76,0 0-74,-15 7 53,15-7-89,-14 10 54,5-3-75,-7 5 14,8-4-8,3-1-3,5-7-2,-9 12 5,9-12-6,-7 13 3,7-13 0,2 13 0,5-5-2,0-1-5,1 3 7,4-2-4,1 1-2,4 1-1,12 9 5,-16-9 45,-2-1-68,1 1 64,-6-2-71,3 4 62,-5-4-61,2 3 67,-6-11-46,0 19 72,-6-7-63,0 0 51,-3-2-48,0 2 40,-4 1 1,4-4-17,-5 3-8,5-4-57,-2 0 42,2-1-69,2-1 21,7-6-103,-9 5 15,9-5-58,0 0-36,0 0-9,0 0-48,5-19-227,3 4 3</inkml:trace>
  <inkml:trace contextRef="#ctx0" brushRef="#br0" timeOffset="72861.65">25971 8422 385,'9'-10'296,"-3"1"-37,1 4-83,-7 5-1,12-11-55,-12 11 53,8-5-57,-8 5-20,0 0 4,11 10 103,-11-10-118,0 15-14,0-15 41,-2 22-78,0-9 49,0 2-61,0 0 35,-1 1-95,1-1 8,0 0-69,0-2 17,2-1-24,-2-2-13,2-10 22,-2 18 16,2-18 5,-1 11-11,1-11-5,0 0 8,0 0 19,0 0 27,5-8 29,-3-2 1,-2-2 14,2-5-4,0-3 14,-2 2 52,3-2-19,-1 0 34,2-17-6,0 19-70,-1 2 14,4-1-48,-3 3-45,5-4-50,5 3-54,-1 0-262,3-6 93</inkml:trace>
  <inkml:trace contextRef="#ctx0" brushRef="#br0" timeOffset="73076.65">26396 8029 30,'24'-27'412,"-1"2"-70,-3 2-14,-7 4-92,1 3 52,-3 0-42,-4 6-66,2-1 21,-2 1-54,-3 3-27,-4 7-31,7-9-20,-7 9-13,0 0 1,-7 14-1,0-2 2,-6 13-8,-3 6-9,0 3-5,-3 4-4,0 3-53,-1 3 57,2 7-48,-2 0 4,5-6-4,0-1 25,-10 36-103,15-43-13,-1-7 56,3-2-77,0-7 39,1 0-39,0-3 42,0-2-26,0-5 19,3-2-66,-4-2-30,8-7-82,-15 5-238,15-5 0</inkml:trace>
  <inkml:trace contextRef="#ctx0" brushRef="#br0" timeOffset="73261.65">26139 8424 124,'-4'-12'443,"1"2"-152,3 10-1,-2-15-99,2 15 12,0-13-96,0 13 29,7-13-53,-1 4 14,4 4-73,1-3 54,4 1-53,6 0 68,-1 0-76,2 0 75,1 3-74,-3 0 55,-1 2-67,-2 2 56,-1 2-64,-1-2 59,-2 4-58,-1-1 22</inkml:trace>
  <inkml:trace contextRef="#ctx0" brushRef="#br0" timeOffset="75670.72">26683 8342 47,'11'-2'306,"-11"2"-73,0 0-37,0 0-6,0 0-21,0 0 39,0 0-77,0 0 34,-2-12-84,2 12 39,0 0-73,-9-3 35,9 3-65,-16 2 53,7 1-64,-4 4-3,-1 3 6,-1 1-5,-1 2-1,0 2 6,-11 16 45,15-15 8,2 2-75,1 1 39,2-4-87,2-1 13,1 1-38,2-1-37,4 1-26,0-3-41,5 0-302,2-4 17</inkml:trace>
  <inkml:trace contextRef="#ctx0" brushRef="#br0" timeOffset="76025.35">26936 8382 208,'6'-11'367,"-2"4"-84,-4 7-64,5-15-71,-5 15 19,0 0-71,-5-13 24,5 13-55,-14-1 48,14 1-63,-21 7 38,6-2-61,2 4 0,-3 1-7,-13 16 55,18-11-17,-1-2-61,4-1 60,1 0-74,3 1 40,2-5-46,2-8 58,0 20-53,4-12 39,2-2-56,1-1 34,5-1-53,-1-2 42,4-2-38,17-11 6,-14 5 13,0-2 25,-3 0 28,-1 1 21,-5 2 11,0 0-10,-9 5-14,16-7-5,-16 7-6,11-2-3,-11 2-4,0 0-5,0 0-1,0 0 5,-3 14-9,3-14 66,-8 15-82,8-15 48,-5 13-77,5-13 47,-5 13-59,5-13 40,0 0-45,5 15 22,-5-15-49,11 7 3,-11-7-39,21-2-34,-6-3-15,29-17-204,-21 5 172,4-4 42,1-4-83,-1-4 76</inkml:trace>
  <inkml:trace contextRef="#ctx0" brushRef="#br0" timeOffset="76564.35">27325 8216 1015,'17'-21'408,"-4"4"-68,-3 2-67,0 3-54,3-6 54,-13 18-171,0 0-26,0 0-15,0 0-9,-4 10-8,-5 3-6,-5 4-55,3 7 52,-2 0-51,-1 4 9,3-1 4,-1 3 47,2-1-59,1 0 57,-7 22-117,9-30-60,3 1 47,-1-5-52,1 0 33,-1-3-29,1-1 50,1-1-8,1-3 43,2-9-35,-6 8-35,6-8-28,0 0-5,-12 0 47,12 0 50,-13-12 57,9 4 62,-3 1 61,3 0-30,-4-1 23,2 1 9,1 0 1,5 7-18,-8-14-9,8 14-17,-8-8-24,8 8-7,-6-9-15,6 9-14,0 0-9,-3-4 6,7-7-12,-4 11 1,17-7 6,-4 1-10,3 2-3,6-1 3,1-3-4,4 2 0,-2-1 0,-1 2 0,-2 0-2,-3 2-11,1 0 9,-4 1-3,11-2-9,-14 4 23,-13 0-9,20 0 1,-20 0 1,16 0 7,-16 0-3,13 2-2,-13-2-2,12 4 3,-12-4-3,9 3 1,-9-3 5,11 5 4,-11-5-5,12 5 24,-12-5-29,13 3-3,-3 1 1,-10-4 0,23 0 6,-6 0-1,-2-4 3,3 3-7,-3-2-1,-1 2-2,-3-2 0,-11 3 9,23-2-1,-23 2-16,22-3-7,-22 3 14,12-2 0,-12 2 3,12 2 2,-12-2-2,10 2 3,-10-2-8,13 3 7,-13-3 11,17 5 1,-6-3-14,-1-1 9,4 1-1,1-2-3,17-2 10,-14 1-10,-1 1-3,-4-2-25,-1 1-32,1 0-32,-1 0-31,-12 1-28,19-2-36,-19 2-62,13 0-290,-13 0-42</inkml:trace>
  <inkml:trace contextRef="#ctx0" brushRef="#br0" timeOffset="81960.1">14510 6958 237,'2'-15'352,"-2"15"-98,1-10-11,-1 10-67,0 0 20,1-15-80,-1 15 22,1-14 13,-1 14-124,0 0 26,0 0-53,0 0 33,0 0-41,8 5 37,-2 4-41,-2 6 37,5 4-7,2 6-5,1 5 8,2 5-5,0 2 25,2 4-29,-2 0 2,1 0-1,2-2 7,-3 2 1,1-3-48,0 0 52,1 0-36,-1-2 43,2 0-64,-2-2 2,1 0-65,-3-7-12,-1-1-31,1-2-38,-3-5-42,7 11-603</inkml:trace>
  <inkml:trace contextRef="#ctx0" brushRef="#br0" timeOffset="82305.08">14636 7011 198,'-4'-9'263,"4"9"-63,-4-14-52,4 14-32,1-23 46,-1 23-101,9-15-12,-2 5-14,4 3 2,0-2-8,5 2 0,-2-1-6,2 3-5,-1 3-7,2 1-3,0 3-3,1 2 6,-3 3-6,3-1 2,10 14-4,-15-7 14,-3-1-13,-2 1 27,-3 1-11,-3 3 26,-2-4 0,-3 5 24,-5 1-22,0 1 15,-4 3-31,-4-2 15,4-3-28,0-2 14,1 0-44,2-5-10,1 0-47,0-2-8,2 0-33,1-1-23,5-8-115,-8 6-145,8-6 155</inkml:trace>
  <inkml:trace contextRef="#ctx0" brushRef="#br0" timeOffset="82789.42">14885 7126 443,'0'0'366,"8"-6"-62,-8 6-44,6-8-34,-6 8-23,7-6 135,-7 6-209,0 0-21,8-8-34,-8 8-21,0 0-19,8-5-5,-8 5-7,0 0-6,16 1-5,-16-1 3,17 5-1,-8-1-11,0 1-3,1-1 8,-2 2-10,-1 2-1,1-2 3,0 3-2,-1-1-2,0 0 1,-2 0 5,-5-8-8,9 16 2,-9-16 9,4 11-5,-4-11 4,3 12 2,-3-12 5,0 0 3,1 20 50,-1-20 8,0 0-10,0 0-6,-3 10-9,3-10-13,0 0-37,0 0-27,-4-13-2,4 13-23,1-18 11,2 7-6,0 0 14,-1 0 2,3 0 4,5-8-20,-10 19 31,12-14-1,-12 14-3,9-8-4,-9 8 9,10-3 0,-10 3 6,13 0 2,-13 0 1,11 5 5,-11-5-3,12 6 11,-12-6-7,10 3 3,-10-3 0,9 5 0,-9-5 3,0 0 2,11 6 3,-11-6 7,0 0 27,0 0 0,0 0-8,13-1-8,-13 1-3,3-10-5,-3 10-8,0-14 2,0 14-11,-4-31 16,1 19-9,-1 2-73,2-1 37,-1 0-80,-1 2 10,-1-2-43,2 2-7,0 0-15,-1 1-8,1-2-10,3 10 18,-2-19-22,2 19-200,-1-20 159</inkml:trace>
  <inkml:trace contextRef="#ctx0" brushRef="#br0" timeOffset="84085.3">15199 6720 324,'0'0'307,"5"-15"-67,-5 15-13,3-10-84,-3 10-16,0 0-49,6-11-1,-6 11-34,0 0 3,0 0-27,0 0-2,14 5-1,-14-5 2,8 13-11,-3-2-1,0-1 5,6 18 5,-4-12 9,-2 0-27,1-1 29,1 1-8,-1-1 1,1 0-7,-1-1 1,-1 0 1,2 0-7,-1-3-1,-2 1 1,1-2-2,-1 0 2,0-1 0,2 5 13,-6-14-8,7 10-4,-7-10-6,7 8-9,-7-8-52,0 0-40,14 0-5,-14 0-20,15-11 12,-7 2 16,0-1 24,3 0 9,-2-2 10,-2 0 13,4 1 11,-3-4 3,-2 3 14,2 1-1,1-1 17,-3-1 2,0 2 12,0 1-8,-1 1 18,-1-1 10,0 2 16,0-2-9,0 3 8,-4 7-18,5-15 14,1 3 50,-6 12-57,3-11 15,-3 11-16,3-10 21,-3 10-22,4-10 22,-4 10-20,0 0 27,1-13-18,-1 13 26,0 0-18,1-12-7,-1 12-6,0 0-4,-1-6 40,0-5-67,1 11-5,0 0-3,0 0 19,-3-11-24,3 11 19,0 0-25,0 0 20,0 0-22,-2-10 24,2 10-27,0 0 19,0 0-21,0 0 18,0 0-19,0 0 23,-3-10-26,3 10 25,0 0-15,0 0 17,0 0-23,0 0 27,0 0-26,0 0 18,0 0-20,0 0 21,0 0-25,-4-10 28,4 10-31,0 0 26,0 0 5,0 0-21,0 0 21,0 0-25,0 0 20,0 0-20,0 0 23,0 0-22,0 0 20,0 0-24,0 0 24,0 0-16,-5-7 14,5 7-17,0 0 6,0 0 11,0 0-17,0 0 22,0 0-26,0 0 20,0 0-15,0 0 18,0 0-20,0 0 34,0 0-35,0 0 18,0 0-21,0 0 21,0 0-17,0 0 21,-6-6-30,6 6 35,0 0-28,0 0 24,0 0-21,0 0 23,0 0-24,0 0 23,0 0-25,0 0 22,0 0-20,0 0 22,0 0-24,0 0 27,0 0-7,0 0-18,0 0 27,0 0-28,0 0 24,0 0-25,0 0 30,0 0-26,0 0 25,0 0-24,0 0 20,0 0-17,0 0 20,0 0-21,0 0 23,0 0-3,0 0-26,-6-7 21,6 7-9,0 0 18,0 0-23,0 0 17,0 0-22,0 0 14,0 0-21,0 0 14,0 0-21,0 0 26,-11 1-23,11-1 29,-4 12-25,4-12 5,-6 16 3,2-5-2,1-1 9,1 1-4,-3 1 4,5-1-3,-1 1-45,1-12 51,0 21-47,0-21 50,5 19-45,-3-9 57,-2-10-55,12 25 34,-12-25 26,13 9-51,-13-9 56,17 7-53,-17-7 55,18 1-54,-18-1 55,16-2-2,-16 2-5,16-7-7,-16 7-4,10-13 6,-4 5-12,-6 8 12,6-26-19,-6 26 4,0-20 19,0 20-11,-1-19 26,-2 7-22,3 12 19,-2-15-30,2 15 21,-3-15-29,3 15 21,-3-10-30,3 10 3,0 0-37,-2-13 27,2 13-21,0 0 28,0 0-17,0 0 30,0 0-14,0 0 14,11 7-18,-4 2 6,0 1 0,1 2 4,1 0 5,5 6 3,-1 0-29,3 2 38,5 7-43,27 27 25,-22-26 31,1 1 0,-3-1-11,1 1 0,-3-1-2,0 1-4,-3 0-4,1 0 5,-7-4 5,0 0-9,-4 1 3,-1-5 17,-3 2 4,-4-4 7,-5 19 67,-2-19-39,1-4 13,-1 1 20,-3 0 1,-4-2-1,0-2-10,-1-3-9,1 1 10,-3-3 6,2-3 7,1-2-14,-1-2-19,1-1-6,-1-4-14,2-2-11,1-3-9,2-7-21,3-1-23,0-7-5,6-2-14,2-8-16,3-8-63,4 0-23,4 0 52,-1-1 3,4 2 0,-1 1-9,0 6-23,-3 7-42,9-15-346,-13 31 240,-3 3-44,-5 9-165,0 0 43</inkml:trace>
  <inkml:trace contextRef="#ctx0" brushRef="#br0" timeOffset="84420.31">14628 8124 170,'-22'16'277,"5"-2"-58,1-3-28,1 2-5,3-4-3,3-1-48,1-2 28,0 0-57,8-6 33,-9 7-74,9-7 35,0 0-70,0 0 46,34-13 44,-9 0-69,11-7-4,12-9-8,2-3 3,6-4-5,4-3-4,2-3-2,15-10-60,5-1 69,0 0-63,1 2 13,1-4 65,-5 0 5,0 1 7,44-33 167,-69 46-61,-7 4 0,-4 2-10,-11 9-4,-2 1-19,-10 7-22,1 1-19,-5 4-19,-3-1-22,-1 5-10,-1 0-25,-3 1-27,0 1-42,-1 1-24,-1-2-37,-6 8-70,10-12-68,-10 12-40,7-17-38,-4 9-19,-2-5-83,4-2-219,-1 0-155</inkml:trace>
  <inkml:trace contextRef="#ctx0" brushRef="#br0" timeOffset="84769.84">16247 6135 119,'-7'-14'375,"0"2"-69,0 2-38,0-2-42,0 2-45,1 0-9,1 3-9,0 0-5,-2-1-1,7 8-13,-7-11-24,7 11-22,-8-10-18,8 10-13,-7-8-14,7 8-11,-6-9-10,6 9-9,0 0-6,-5-7-4,5 7-2,0 0-16,0 0-4,-6-7 4,6 7-9,0 0-1,-7 14 13,5-2-48,-1 5 69,-2 5-49,0 10 55,-1 8-4,-2 6-5,-1 3 16,0 4-17,1-3 0,1 1-2,0 0-1,2-2-1,3-4-55,-1 28-15,3-43-3,1-1-15,-1-1 41,3-3-84,0-1 10,-2-5-32,4 0 2,-3-4 14,2-2-10,1-5-11,2-1-44,-7-7-68,15-3-130,-5-5 154</inkml:trace>
  <inkml:trace contextRef="#ctx0" brushRef="#br0" timeOffset="86189.59">16492 5978 152,'8'-12'342,"-3"3"-98,-5 9-81,8-11-17,-8 11-47,7-5-12,-7 5-30,0 0-7,13 8 21,-13-8-41,4 17 5,-3-5-4,0 2 6,1 1-4,-1 2-1,0 3-8,-1-1-4,2 2 0,-1-2 13,-1 0-24,1-1 23,0-1-33,1 0 23,-1-5-25,-1 1 26,1-2-21,-1-11 31,2 19 1,-2-19 55,1 17-1,-1-17 30,2 11-1,-2-11-15,0 0-27,0 0-13,0 0-21,17-4-12,-11-3-9,13-12 17,-11 9-75,1 0 57,-1 3-61,-1 1 60,0 0-59,1 1 63,0-1-58,0 1 59,1 2-60,0 0 57,-9 3-52,19-6 58,-19 6-60,19-4 58,-1 0-21,-18 4-30,17-2 61,-17 2-58,13-4 58,-13 4-64,15-4 63,-15 4-56,15-5 21,-5-2-59,-2 2 53,2-4-48,3-2 58,-3 1-7,2-3 7,-1-2-4,-2 4 3,0-1 10,0 1-1,-1 0 14,-3 2-5,0 2-8,2 0-11,-7 7-3,10-11-3,-10 11-1,9-6 0,-9 6 0,0 0 1,14 0-1,-5 8 2,-9-8 4,9 14-47,-4-8 63,0 3-49,0-1 58,0 0-51,0-2 56,0 3-55,-5-9 56,9 12-61,-9-12 62,9 10-55,-9-10 60,10 7-60,6-2 14,-16-5-15,18 0-61,-6-2 20,0-1-26,1-3-6,1-2-20,1-4 16,0 0-35,0-1 16,-2-1-3,-1-1 21,-2-2 12,0 1 24,-1-1 35,-2 0 28,-1 2 3,-1 1 30,-1 0 33,0 1 20,-1 1 7,-2 2 24,1-1-2,-2 11 26,3-15-31,-3 15-2,1-15-51,-1 15 10,3-12-40,-3 12 12,0 0-4,0 0-40,0 0 27,0 0-25,0 0 28,0 0-32,2 12 29,-2-12-22,4 15 25,-4-15-17,4 14 20,-4-14-33,5 15 27,-5-15-27,4 14 1,-4-14 28,4 10-23,-4-10-5,0 0 16,4 13 3,-4-13 6,0 0-2,4 9 23,-4-9 0,0 0-10,0 0-2,0 0 0,0 0-54,0 0 9,0 0-43,2-19-59,-2 19 75,2-16-33,-2 16-7,2-16-14,-2 16 0,0-15-9,0 15-7,1-15-11,-1 15-3,1-11 2,-1 11 2,2-15 7,-2 15 19,2-10 19,-2 10-28,3-13 68,-3 13 10,0 0 9,0 0 20,0-13 30,0 13 13,0 0 2,0 0 6,0 0-15,-2-12-9,2 12-7,0 0 0,0 0-2,-6-7 4,6 7 8,0 0 8,0 0 11,0 0 3,-7-5 1,7 5 0,0 0 3,0 0 5,0 0-1,0 0 6,0 0-4,-8-5-15,8 5 19,0 0-20,0 0 8,0 0 31,0 0-34,0 0-1,0 0-15,0 0 11,0 0-29,-8-5 21,8 5-29,0 0 5,0 0-8,0 0 21,0 0-28,0 0 21,0 0-23,0 0 23,0 0-10,0 0-19,0 0 24,0 0-19,0 0 29,0 0-22,0 0 26,0 0-22,0 0 21,0 0-24,0 0 38,0 0-26,0 0 39,0 0-9,0 0 36,0 0-14,0 0 39,0 0-10,0 0 21,0 0-26,0 0-2,-8-5-28,8 5 2,0 0-17,0 0-5,0 0-23,0 0 9,-8-5-21,8 5 11,0 0-24,0 0-15,0 0 6,0 0-8,-11 3 20,11-3-18,-6 8 3,6-8-26,-7 12 14,7-12-16,-8 16 28,5-6-17,0-1 21,3-9-26,-1 20 28,0-10-25,1-10 34,4 19-19,1-9 24,2 0-17,2 1 6,3-4 1,2 3 1,3-2-3,2-1 8,1 1 4,-3-2-2,1-1 4,-3 0 1,2-2-8,-6 1 2,11 3-6,-13-3 4,-9-4 7,15 4-5,-15-4-4,10 7 4,-10-7 4,7 6 1,-7-6 5,0 0-7,-5 14 7,-2-7-2,-1-1 5,-2 2-4,1 0-15,-7 5-144,9-7 56,7-6-22,-10 10-15,10-10 0,-6 7 16,6-7 7,0 0-10,0 0-23,0 0-12,0 0-13,15-8-38,-3-1-91,-2-2 242</inkml:trace>
  <inkml:trace contextRef="#ctx0" brushRef="#br0" timeOffset="86488.58">17527 5861 69,'14'-15'264,"-2"2"-17,-2 1-29,-1 2-18,-1-1-61,-3 5-18,2-1-48,-7 7-2,11-8-25,-11 8 19,15 3-34,-15-3-19,9 10 14,-5-2-18,0 3 16,-1 0-21,1 2 20,0 2-17,-1-1 8,-1-1-14,2-1 3,-3-1-1,2 0 3,-3-11 9,4 23 161,-4-23-22,2 15 38,-2-15 27,1 10 14,-1-10 13,0 0-32,0 0-93,0 0 8,0 0-43,0 0-20,0 0-19,-11-9-9,6 0-10,2-3-21,1-5-36,1-1-35,2-2-19,1-3 26,5 0-4,-2-1 25,2 2-9,1 1 24,-1 3-14,0 3 18,0 4-12,0 1 17,1 4-12,1 1 15,-9 5-36,22 1-32,-14 4 8,-1 0-31,-1 4 15,-2-1-47,-1 4 7,-3-12-25,-1 24 5,-6-10-32,-2 4-14,-4-1-44,-5 3-250,-3-2 27</inkml:trace>
  <inkml:trace contextRef="#ctx0" brushRef="#br0" timeOffset="86955.59">16230 6779 338,'19'-1'271,"7"0"-63,9-5-39,9-2-35,6-4-4,13-4-22,7-3-11,82-27 77,-73 19-105,18-9 20,-17 7-34,10-10 25,-14 3-27,7-8 2,-13 6 3,-5-4 3,-1-2-54,-1-2 62,-3-2-68,-4-2 53,-1-2-10,-8-3-3,-1-2-13,-6 0 0,-7-2-27,-5 0 26,-8 1-30,-5 0 0,-10 10-8,-8 1 8,-4 2-46,-9 3 45,-13-6 3,-9 9-10,-10 3 0,-11 6 14,-12 4-28,-100-3 9,71 23-13,-7 7 11,-26 11-3,-7 7 12,1 13 5,2 5-8,2 8 4,7 6 14,9 3-20,12 4 23,11 3-13,14 3 4,16 5 7,14 5-39,-2 65 84,45-65-2,10 1-37,13-1 5,12-3 0,11-5-4,9-8-56,24 2 44,11-9-63,12-9-3,7-11-52,8-7-35,-11-11-101,8-9-270,3-6-22</inkml:trace>
  <inkml:trace contextRef="#ctx0" brushRef="#br0" timeOffset="90809.8">16199 8189 157,'0'0'268,"2"-19"-78,-2 19-30,0-16-36,0 16-4,-4-15-30,4 15 5,-8-17-22,5 9 20,-3-2-36,1 3 34,-7-8 45,5 8-80,1-1-14,-1 2-9,1 1-10,6 5-7,-13-9-6,13 9-5,-13-4 0,13 4 26,-15 0-27,15 0 20,-18 6-33,7 3 18,0 0-17,-14 24-10,15-14 12,-4 8 0,5 0 3,-2 11-12,4 1 26,2 5-27,1 4 29,3 2 0,1 2 7,2 3 3,1 3 4,1 10 8,3-3-33,-2 3 56,0 0-19,2-2-35,-3-1 44,0-10-56,-1 1 56,0-1-62,-3-3 61,-2 0-10,-1-3-20,-1-1 30,-2-5-11,-1-4-3,-2-2 17,-2-6 4,0-2 7,-21 19 64,8-23-74,0-7-6,0-2-6,-2-4-5,-1-1-6,2-5 0,-1-3-20,3-3 13,-2-3-6,1-3-8,0-6-8,0-5-26,4-2-20,3-5-22,-11-37-136,21 28 123,4 1-31,1-2 62,6 1-31,1 4 54,4-2-32,3 5 46,1 3-42,1 2 46,2 6-37,-1 7 44,3 4-36,0 7 16,0 9 34,24 43-12,-21-3 19,-3 7-1,-4 7 3,-4 7-24,-5 4 11,-2 3-7,-5 3 46,0 0-57,-3-3 51,-4-3-50,1-2 63,-1-6-41,-1-5 8,4-11 6,-2-5 3,3-2-2,0-6-2,1-6-5,-1-4-2,2-5-4,3-4-8,0-3-4,3-2 7,2-3-1,1-3-4,3-3-8,1-2-15,4-5-27,2-3-17,22-8-120,-17 1 91,-1 0-27,2 1-31,-4-2-11,1 1-100,0-1-147,-6 1 133</inkml:trace>
  <inkml:trace contextRef="#ctx0" brushRef="#br0" timeOffset="93622.12">16516 12123 42,'0'0'410,"0"0"-118,0 0-67,8 20 90,-8-20-210,3 19-17,-2-6-18,3 1-12,-3 1-15,-1 2 27,1 0-45,1 0 51,-2 1-43,-2-1 43,2-2-48,-1 1 48,0-2-61,1-2 57,-5 12 12,5-24-77,-3 19 78,3-19-43,-4 16 62,4-16-69,-6 9 52,6-9-72,0 0 48,-14 0-66,6-5 28,1-7-77,-1-1-14,0-6-1,2-2 16,1-2 15,3-1-4,4-1 20,3 2-2,5-4-1,3 4 60,2 1-63,3 5 54,0 5-60,1 3 4,0 5 8,0 1 1,1 6 4,-1 1 3,1 4 19,16 16-7,-21-9-5,-2-1 2,-4 3 13,-3 0 8,-2-1 19,-2 0 8,-4 0 5,-3 1 47,-3 1-70,-2-2 47,-2 0-59,-3-3 41,-1-1-83,2-2-7,-16-1-304,16-8 16,3-4-275,-3-6-111</inkml:trace>
  <inkml:trace contextRef="#ctx0" brushRef="#br0" timeOffset="94398.8">16768 12110 382,'0'0'328,"15"1"-74,-15-1-51,15 1-48,-15-1-35,20 4 48,-20-4-110,12 3-8,-12-3-3,0 0 0,15 4 0,-15-4-3,0 0-7,14-4-8,-14 4-10,11-5 2,-3-2-8,-8 7-2,12-13 6,-5 7-5,-2-2-8,-1-1-1,1 1-3,-5 8 3,7-16 12,-7 16 0,2-13 0,-2 13-8,-1-12-3,1 12-3,0 0 6,-9-9-1,9 9 6,0 0 8,-19 3 25,2 6 54,8 0-56,-1 0-7,1 2-3,0 1-3,2 0-1,-1 3 1,3-2-16,0 0 0,2 1-3,0-1-2,3-1-3,2 0-5,0 0-9,3-3-1,11 10-81,-3-11 33,-2-3-29,4 0-18,1-3-8,0-2-7,2-2-12,3 0 3,0-3 1,0-3-8,1-1 1,-1 0-9,-3-3-5,3 0 42,-1-4 60,13-13 31,-19 13 52,0 0 3,-2 2 43,-2 0 15,-1 2 0,-3 1 6,0 1-24,-2 2 23,-4 8-43,3-15 32,-3 15-47,0 0 38,-2-14-48,2 14 49,0 0-45,-12-3 102,12 3-103,-13 7 20,13-7-1,-15 12-10,7-3 1,1 2 11,-2 0-1,4 0-10,-2 1-7,5 0 2,-2 0 1,3-1-15,-1 2 4,5 6 5,-1-9-19,4-2-3,-1 1-7,2-3-2,2 0-23,0 0-31,3-2-28,0-2-22,1-2-1,3 0-29,-2-1-5,2-2 0,0 0-3,1-2 14,14-7-77,-18 2 125,2 3-14,-3-5 15,-2 0-10,0 0 10,-1-1 5,-2-1 20,0 2 29,-2-2 31,-1-1 22,0 3 31,-1 0 23,-1 1 9,-2 11 49,4-26 118,-4 26-202,3-14 36,-3 14-73,2-12 47,-2 12-61,0 0 53,0 0-64,0 0 83,0 0-40,0 0 60,0 0-74,8 12 3,-8-12 15,4 19-7,-1 6 21,0-12-35,1 3-5,0-2-5,-2-1-10,3 1 7,-1 1-6,-1-1 1,-1-2-2,1-1 0,-1 0-26,-2-11-18,3 19-13,-3-19-12,4 12-4,-4-12-38,2 12-37,-2-12-46,0 0-50,0 0-86,0 0-145,0 0 53</inkml:trace>
  <inkml:trace contextRef="#ctx0" brushRef="#br0" timeOffset="95052.8">17336 11910 370,'0'0'303,"-7"-6"-93,7 6-15,0 0-58,-8-7 0,8 7-54,0 0 18,-8-5-46,8 5 37,0 0-43,0 0 41,-4-3 36,4 3-98,-11-5 57,11 5-62,0 0 64,0 0-72,0 0 75,0 0-71,0 0 58,-7-6-74,7 6 59,0 0-70,0 0 62,0 0-62,0 0 48,0 0-20,-10-6-51,10 6 67,0 0-65,0 0 63,0 0-65,0 0 64,0 0-64,0 0 62,0 0-69,0 0 59,0 0-73,0 0 66,0 0-71,0 0 67,0 0-55,0 0 52,0 0-57,0 0 65,0 0-58,-8-4 62,8 4-56,0 0 59,0 0-57,0 0 60,0 0-59,0 0 60,0 0-61,0 0 65,0 0-65,0 0-43,0 0 13,0 0-43,0 0-6,0 0-23,0 0-27,0 0-58,0 0-216,0 0 90</inkml:trace>
  <inkml:trace contextRef="#ctx0" brushRef="#br0" timeOffset="95800.89">17412 11971 234,'0'0'305,"0"0"-68,-2 12-7,2-12-67,-3 11-2,3-11-54,0 16-16,0-16-14,0 12-11,0-12 3,4 21 30,-4-21-63,4 13-11,-4-13 2,6 12-5,-6-12-3,8 8-3,-8-8-2,12 4-7,-12-4-4,16-2-16,-7-1-13,1-1-9,-1-4 34,0-1-34,8-12-10,-12 10 39,-1-1-29,-2 1 48,-1 0-36,1-1 47,-2 12-30,-4-19 54,4 19-42,-8-15 44,2 8-9,6 7 11,-17-5-42,17 5 59,-19 0-58,-5 13 131,10-4-93,1 4 9,-1 2 2,2 1-9,2-1-9,1 2-4,3-2-8,2 0 3,3 0-5,1-1-17,2-3 9,3 3-5,2 0-3,3-6-13,0 2-14,3-4-43,1-1-16,4-5-6,0 0-31,2-2 9,4-4-22,4-5 3,-2-3 26,7-3-1,-4-3 17,-1-5 6,-3 2-9,-2-3 12,-5 2 15,9-20 56,-17 24 35,-2 1 28,-3 4-29,-1 1 35,-3 1-21,-1 13 46,-1-22-29,1 22 9,-7-14 5,7 14-12,-10-10 6,10 10 4,-14-1 7,14 1 55,-27 15 59,18-5-138,0-1 34,0 3-56,2-1 43,0 4-64,2-4 45,4 1-56,0-1 0,2 1 1,3-2-2,1 1 1,1-1 0,6-2 1,-1 0 1,20 3 5,-15-6-13,1-2 2,0 1-6,-1-2-1,0 3-1,-3-4 10,-1 3-20,-1-2-4,-1 2 3,-10-4 3,16 7 2,-16-7 5,9 9 0,-9-9 4,2 17 8,-2-17-2,-6 17-3,3-10 1,-3 0-15,1 1-13,-1-1-29,6-7-11,-9 11-17,9-11-25,-6 8-16,6-8-43,0 0-13,0 0-29,0 0-31,-11-5-20,11 5-210,2-17 44</inkml:trace>
  <inkml:trace contextRef="#ctx0" brushRef="#br0" timeOffset="96034.9">17896 11937 68,'8'-11'480,"-1"1"-150,-2 2 0,6-4 131,-11 12-268,12-7 67,-12 7-84,0 0 17,17 3-65,-17-3 37,13 9-72,-8-1 30,2 1-71,-3 0 38,2 2-68,-1-1 47,-1 2-58,0-1-5,2 9-35,-3-11-22,-1 1-24,-2-10-18,7 15-5,-7-15 1,2 12 6,-2-12-21,0 0-23,0 0-23,0 0-8,0 0 5,0 0 11,-6-12-6,0-2 17,-10-33-469,7 18 278</inkml:trace>
  <inkml:trace contextRef="#ctx0" brushRef="#br0" timeOffset="96359.89">17941 11727 789,'-2'-23'154,"0"5"-37,1 0-23,2 4-37,-1 2-43,0 12-24,2-19-17,-2 19-6,4-12 3,-4 12 3,3-7 1,-3 7 5,0 0 9,0 0 4,17 0 32,-17 0 8,8 7 11,-8-7 10,10 14-5,-4-6 0,-2 2-4,1 1 4,4 11 41,-5-11-53,1 0 17,0 1-20,-1-5 19,0 1-30,1 1 34,-5-9-47,8 10 27,-8-10-38,8 7 38,-8-7-36,12 0 32,-12 0-36,14 0 29,0-4-13,-14 4-27,12-3 30,-12 3-27,0 0 56,18 2-41,-18-2 46,10 5-48,-10-5 47,11 9-51,-4-2 41,-7-7-48,10 13 46,-10-13-52,9 12 49,1-3-20,-10-9-32,8 8 47,-8-8-45,0 0 51,16 2-72,-16-2 38,13-7-42,-4-3 34,2-1-35,0-4 20,-1-3-30,4-4 15,-2-1 37,2 0 60,-2 5 22,0 1-3,1 2-20,-3 4-11,-1 0-4,2 5-14,-2 2-15,3 1-3,-12 3 3,16 7-17,-7-2-40,0 7-39,0-1-49,-2 4-68,-2 5-375</inkml:trace>
  <inkml:trace contextRef="#ctx0" brushRef="#br0" timeOffset="96992.89">17485 12684 435,'-12'-1'360,"12"1"-29,0 0-129,-12 6 10,12-6-93,-5 13-15,5-13-12,-4 21 17,4-8-16,-1 1 3,1 3-9,1 0-9,0 0-18,2 3-8,-1-1-3,2 2-9,0 0-10,1 0-5,3 13 2,-5-17-17,0 0-2,0-5-3,-1-1 1,1-1 5,-1 0 3,-2-10 9,3 15-3,-3-15-6,0 0-11,0 0-17,0 0-3,0 0-8,-9-10 12,0-19-44,1 7 24,1-7 2,-1 0 9,2-2 2,-1-1 17,0 3 23,1 6 51,4 0-77,-1 6 7,2 2 47,0 3-55,1 12 50,2-17-58,-2 17 51,12-10-77,-12 10 27,13 6 3,-6-1 0,1 0 0,2 4 9,-1-1 1,0 2 0,1 0 4,-1-2-3,-1 0 4,0-3-5,0 0 8,0-1 0,-8-4 2,20 7 24,-20-7-25,16-4 0,-8-3-3,2-1-9,-1-5 10,0-3-22,1-1 14,-2-2 0,1 1 0,1 0-1,-3 1 1,1 2-4,0 1 1,-1 4-1,7-6 2,-14 16 12,17-6 9,-17 6 8,14 0-1,-14 0-10,17 6 5,-8-1-3,0 1 3,1 0-7,-1 0 0,1 1-2,-1 1-9,4-3-17,-3 0-30,1-1-36,1 0-23,1-1-27,-1-1-16,1-3-23,1 0 1,0-3-18,2-1 26,-2-3 9,0 0 19,0-4-27,-1-1 11,-1-2-155,-3-2 236</inkml:trace>
  <inkml:trace contextRef="#ctx0" brushRef="#br0" timeOffset="97749.89">18040 12465 562,'1'-16'182,"-1"3"-6,-1 3-19,-2-1-13,3 11-20,-8-14-2,8 14-6,-10-7-1,10 7-3,-15 3 25,6 1 7,-1 5-16,-10 13 98,9-6-130,2 1-11,0 1-11,1 0-10,2-1-15,1-2-7,1 2-6,3-3-9,0 0-6,-1-2-5,4-2-2,-2-10-3,3 18 1,-3-18-10,16 15-38,-16-15 9,13-1 25,-4-4-69,-1-1 16,1-5 5,0-1 4,3-5 11,-3 0 15,0-2 5,-2 1-5,1 0 14,-3 4 22,0 1 6,0 2-8,2-6 11,-7 17 7,0 0 14,9-8 3,-9 8-3,6 7-2,-6-7 47,5 13-65,-5-13 57,7 18-67,-3-9 50,2 2-67,-2 1 49,2-2-60,-1-1 53,2 3-65,0-4 36,1 1-70,-2-2 39,2-2-70,2-1-7,-10-4-12,16 4-12,-16-4 0,17-2 20,-8-2 2,3-3 5,-3-3 44,-2-3-44,0 0 47,5-26-86,-6 18 80,-4 0 7,-1 1 20,1 1 20,-2 1 50,1 1 12,-1 3 17,0 2-14,-1 1-8,1 11-9,-2-14 8,2 14 29,0 0 0,0 0 16,-13 10 110,10-1-106,0 2 45,2 2-70,0 2 33,1-1-71,1 2 50,2 1-63,1 0 47,0-1-64,2-1 51,-1-1-61,3-1 54,-2-1-62,3 0 61,9 2-20,-8-10-60,0 0 50,-10-4-77,22-1 54,-11-3-50,1-2 0,1-3-17,-2-3 14,2-2 4,-3-2 5,0-2 11,-1 3 7,-1-4 5,-2 4 8,7-10 12,-9 16 9,0 0-4,-4 9-4,6-11 7,-6 11 7,0 0 4,0 0 0,0 0 1,12 4-6,-12-4 4,5 9-3,-5-9-3,5 12 1,-5-12-2,5 12-1,-5-12 1,6 12-2,-6-12 1,11 9-1,-11-9-2,11 7-14,-11-7-18,16 2-30,-16-2-24,21-7-22,-9 4 7,2-2 31,-1-2 8,2 4 6,10-6-29,-13 5 56,-2 1 4,3 2 18,-13 1 12,23 0 8,-23 0 0,19 0-4,-19 0 0,19 3-3,-19-3-5,18 2-18,-18-2-27,17 3-12,-17-3-7,15 10-98,-15-10 40,6 13-23,-6-13-20,-1 18-2,-5-4-24,1 1-40,-6 3-179,-4 5 136</inkml:trace>
  <inkml:trace contextRef="#ctx0" brushRef="#br0" timeOffset="98392.17">18124 13037 224,'-44'30'412,"6"-4"-86,4 2-36,0-5-55,5-1-37,6-4-27,3-2-29,2-3-26,-6 8 83,17-14-102,7-7 6,0 0-10,3 10-9,-3-10-13,20-4-9,0-2-7,7-3 1,12-7 17,3-4 10,11-4 7,5-5 2,5-3 1,2-2 3,4-2-29,16-8 11,1-2-16,1 0-11,0 0-10,-1 3-10,0-1-5,-12 11-19,-2-1-55,-2 1-40,-2 3-12,-5 1 5,-6 5 18,-7-1 14,-11 8 14,23-14 6,-39 19 58,-3 3 16,-1-2 10,-3-1-8,0 3 0,-4 0-5,0-1-1,-1 0 4,-2 2 6,-1-4-6,-1 0-1,-3-1-3,-3 1-14,-1-4 18,-10-23 25,0 15-62,-6-9 16,-6 1-1,-4 0-2,-9-8 1,-4 2-2,-6 4 52,-2 3-52,-7 3 73,-2 3-53,-5 7 9,-5 4 0,-2 5 10,-7 4 1,-81 10 26,72 7-44,-5 5 6,-16 8-12,-4 3-27,3 3 16,-2 6-14,3-2 25,3 5-24,5 1 36,5 0 5,21-8-5,4 2-10,5-2-5,8 1-5,-36 28 2,58-34-11,2-1-3,5 2-2,1-1-6,5-4-9,3-1 0,1-1 4,1 0 1,3-5-2,0-1 5,3-3 0,2 1 2,-2-1 2,3-2 3,-4 13-14,5-14-7,3 2-3,1-12-13,-3 20 33,5-8-25,-1 0 29,2 4-19,-1-1 24,5 7-25,-1 2 28,3 5-2,2 5 0,2 4 0,-1 1 1,1 3-2,0-2 48,-1-1-52,2 0 0,-1-2-6,-1-2 2,-1-6 7,-2-3-5,1-3 13,-1-3-14,-3-2-2,1-5 3,-1 1 2,3-4 3,-3-1-3,11 0 7,-4-8-8,0-3-11,5-3-14,3-7-13,11-5 3,0-5-15,4-2-41,0 0-90,1-3-135,7-5-79,-8 8-595,9-11-585</inkml:trace>
  <inkml:trace contextRef="#ctx0" brushRef="#br0" timeOffset="103006.17">16310 6271 126,'-7'-8'120,"7"8"-14,0 0-26,0 0-5,-4-8-13,4 8 12,0 0-14,-4-9 3,4 9-11,0 0 47,-4-10-57,4 10-15,0 0 0,0 0-10,-3-11-10,3 11-30,0 0-29,0 0-49,-4-9-169,4 9 82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19:39.0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3468 2761 395,'0'0'387,"0"0"-41,-4-9-74,4 9 141,0 0-255,0 0-47,0 0-10,0 0-39,-4-9 3,4 9-32,0 0 1,0 0-18,2 9 7,-2-9-12,2 15-3,0-3-1,0 3 2,0 0-8,3 22-4,-1-14 24,-1 1-27,-1 0 23,-2 3-4,1-4-4,-1 2 2,-1-4-1,1-1-5,-1-1 2,0-2 4,1 1 14,-2-5 9,1 0 33,0-1 21,-2-2 37,3-10 32,-4 16-17,4-16-26,-6 8-26,6-8-21,0 0-8,-15-3-24,8-6-6,1-4-26,1-3 8,1-4-37,1-2 6,3-4 0,2 1-6,4-25-47,-1 24 26,5 5 4,1-2 2,0 3 10,6 0-3,-2 6 8,3 1-9,1 2-1,0 2-2,2 4 4,-1 2-23,-1 5 24,0-1 7,3 7 0,16 10-15,-22-3 21,-1-1 13,-5 3-18,-2 0 29,-2 0-23,-4 1 23,-4 0-13,-4 2 25,-2-1-10,-2 0 5,-6 1 4,-2-1-12,-4-1 4,-1-1-15,-22 12-43,25-20-10,2-2-95,3-4-79,-1-1-141,5-4-245,-1-1-132</inkml:trace>
  <inkml:trace contextRef="#ctx0" brushRef="#br0" timeOffset="946.55">4202 2873 301,'0'0'797,"0"0"-535,14-2-55,-14 2-42,0 0-40,0 0-26,0 0-38,0 0-3,12 2-6,-12-2-12,3 10-44,-3-10 38,2 17-36,-2-5 29,1 2-30,-1 22 25,0-18 4,0 3-32,0 1 30,0 2-37,-1-1 38,0-2-11,0-2-4,-1 1 2,1-3-5,0 1 5,-1-3-2,1-2-6,0-1 24,1-12 41,-3 29 193,3-29-80,-1 14 41,1-14-40,0 0-40,0 0-37,0 0-21,-5-7-43,2-6-7,2-3-28,0-4 2,1-4-16,-2-2 12,4-3-13,-2-2 8,2-30-1,-1 34-3,-1 0 3,2 1-2,-1 2 1,0 6 1,1 1-2,-1 4-4,-1 0-5,1 1 1,0 1-17,-1 11-31,-1-18-31,1 18 16,3-11 7,-3 11-31,6-8 64,-6 8 15,0 0 0,0 0 4,12 8-3,-12-8 3,6 6 2,-6-6 0,0 0 8,6 10-3,-6-10 2,6 7 0,-6-7-6,0 0-35,7 7 24,-7-7 18,0 0 3,6 5 1,-6-5-1,0 0 2,0 0 11,7 7 5,-7-7 11,0 0 8,0 0 9,0 0 8,0 0-8,0 0-5,0 0-11,6 6 26,-6-6-29,0 0-10,0 0 0,0 0-7,0 0 1,0 0 0,0 0-2,0 0-3,0 0-1,0 0 1,0 0-1,0 0-2,0 0-1,0 0 0,0 0-1,0 0 5,0 0-4,0 0-5,0 0 2,0 0 2,0 0 0,0 0 1,0 0 3,0 0-5,0 0 2,0 0 4,0 0 3,0 0 3,0 0-3,0 0 19,0 0-18,0 0-1,0 0-2,0 0-7,0 0 1,0 0-6,0 0-5,0 0-25,0 0-13,0 0-4,0 0 15,0 0 8,6 12 4,-6-12-11,10 30 13,-5-15 24,0-1-5,0 2 11,0 0-16,4 1 18,-3-1-23,2 2 18,0-1-12,1-2 16,-3-3-23,2 4 21,-2-4-18,3-1 18,-4-1-10,5 8-5,-10-18 19,8 13-16,-8-13 35,8 12 14,-8-12 28,7 4-14,-7-4-2,0 0-21,11-7 6,-11 7-6,7-16 19,-2 5-23,-2-5 14,0 0-26,-2-2 15,1-5-28,-2 2 16,2-3-10,-2 5 4,1-1-1,-1 2-4,0 1-5,1 3-15,-2 1-32,1 1-43,1 2-43,-1 10-59,0-19-71,0 19-37,7-15-270,-7 15-109,0 0-183</inkml:trace>
  <inkml:trace contextRef="#ctx0" brushRef="#br0" timeOffset="1371.54">4922 2820 867,'9'-7'392,"-9"7"-102,0 0-66,0 0-47,10-3-42,-10 3-26,0 0-22,4 11-17,-4-11-42,0 18 25,-2-5-39,2 3 28,-1 4-27,0-1-5,-2 30 26,2-23-10,-2-2-21,1 1 15,-1-1-25,2-1 26,0-3-21,0-2 19,-2-2-28,2-2 25,1-1-28,-2-1 36,2-12 12,-1 18 54,1-18 26,-1 16 35,1-16-41,0 0-17,0 0-55,0 0-21,-7-8-28,6-4 13,0-5-23,-2-2 5,2-5-19,-3-3 21,3-1-16,0 2 25,0-1 1,-1 2 12,2-21 20,0 27-1,0 1-3,0 2-10,0 1-3,2 4-1,-2-1-8,1 1 0,1 0-4,3 1 1,3 0 3,0-2-2,2 2 2,3 1-7,-2 0 9,19-8-4,-11 10-3,-3-2-4,1 4-35,-2-2-27,2 2-38,-1 1-32,0-1-30,0 1-30,0 0-10,-2 3-78,-1-2-71,0 1-176,-13 2-39</inkml:trace>
  <inkml:trace contextRef="#ctx0" brushRef="#br0" timeOffset="1600.55">5010 2937 263,'0'0'252,"0"0"-26,-3 9-34,3-9 16,0 0-19,0 0 23,8 10-30,-8-10 30,14 4-42,-14-4 4,18 0-35,-18 0-11,24-1-38,-11-2 1,1 2-34,-1 0 7,1 0-30,0-1-3,0 0-60,10-1-174,-12 3 48,-12 0-57,21 0-32,-21 0-49,18 0-261,-18 0-69</inkml:trace>
  <inkml:trace contextRef="#ctx0" brushRef="#br0" timeOffset="4729.55">4988 4647 293,'0'0'426,"0"0"-130,0 0 36,0 0-81,0 0 44,-2-10-40,2 10-93,0 0 25,-5-9-53,5 9 63,0 0-52,-8-8 55,8 8-60,0 0 55,-13-12 62,13 12-196,-10-5 36,10 5-76,-18-3 44,4 7-63,-4 3 48,-8 5-44,-7 7 32,-2 7-8,-8 9-4,-1 3-6,1 6 0,2 2-2,2 5-3,-31 51-39,39-52 44,5 1-43,8-9 52,3 1-53,4-4 53,4-6-57,5-1 63,5-4-42,4-1 15,4-1-13,9-3 51,2-5-76,12-2-10,3-4-137,47 0-409,-42-12 17,12-7-338,2-1-473</inkml:trace>
  <inkml:trace contextRef="#ctx0" brushRef="#br0" timeOffset="5393.55">8401 4266 289,'0'0'486,"5"-11"-158,-5 11-48,13-7-91,-13 7-11,22-3-70,-11 4 11,24 13 31,-17-1-98,2 5 33,2 9 15,-3 7 28,-1 3 21,-5 8-47,-2 4 48,-4 6-20,-6-1-17,-2 5-11,-6 7-14,-5-3-5,-7-2-17,-3-3-61,-45 49 55,24-58-12,-7 0-66,-10-5-39,-21 4-213,-9-2-138,-12-10-483,-5-4-452</inkml:trace>
  <inkml:trace contextRef="#ctx0" brushRef="#br0" timeOffset="5931.55">5886 4738 363,'0'0'600,"0"0"-130,0 0-107,7-6-73,-7 6-63,0 0-59,0 0-40,0 0-32,0 0-23,0 0-11,2 10 24,-2-10-55,-1 21-8,0-4 16,1 2-22,0 5 20,0 2-14,0 3 1,1-1 4,0 6-7,1-1-2,-1-4 3,-1-2-10,1 0-51,1 0 58,-1 19-25,0-25-20,-1-4 56,0 2-56,-1-2 62,1-4-60,0 0 55,-3 0-55,3-13 60,-1 18-53,1-18 19,-4 14-106,4-14-84,-8 5-56,8-5-51,-10-5-99,3-1-231,-1-5-138</inkml:trace>
  <inkml:trace contextRef="#ctx0" brushRef="#br0" timeOffset="6342.85">5962 4743 389,'4'-9'413,"-4"9"-65,0 0-61,5-12-55,-5 12-48,5-10-39,-5 10-32,13-16 58,-13 16-113,15-8-15,-7 2-8,1 1-7,2 2-8,-1 0-5,-10 3-5,23-3-5,-23 3 13,23 5-20,-10-2 8,-3 3-2,2 0-4,-4 2-2,-1 1 14,-2 1 29,0-1 30,-2 1 2,-2 2 28,-2-2 0,-2 2 12,-3 2-14,-2-3 6,-1 3-25,-2 0-13,-2-1-9,0-1-8,-1-1-9,1-1-13,-12 7 2,12-10-83,4-2-76,0 2-71,9-7-149,-15 6-159,15-6-240,-9 4-254</inkml:trace>
  <inkml:trace contextRef="#ctx0" brushRef="#br0" timeOffset="6537.85">6326 4959 1288,'0'0'494,"0"0"-73,0 0-73,0 0-47,0 0-27,0 0-7,0 0-15,0 0-72,-4-9 24,4 9-91,0 0 20,-7-7-95,7 7-29,0 0-84,-6-10-347,6 10 69,0 0-76,6-12-70,-6 12-306,12-10-333</inkml:trace>
  <inkml:trace contextRef="#ctx0" brushRef="#br0" timeOffset="6756.85">6749 4755 449,'10'-4'562,"-10"4"-106,17-9 251,-17 9-455,0 0-58,11-6-45,-11 6-35,0 0-27,0 0-13,9 6-1,-9-6 10,-1 19-8,1-8-10,-3 6-4,1 1-8,1 1-7,-2 4-7,-3 22 21,3-26-40,1 0 0,-1 0-6,0 1-1,1-3-2,-1 0-6,1 0-78,-1-2 23,1-3-34,-2 0-29,3-1-20,-2-1-19,3-10-54,-6 14-81,6-14-800,-12 3 191</inkml:trace>
  <inkml:trace contextRef="#ctx0" brushRef="#br0" timeOffset="6975.85">6578 4749 185,'-5'-15'691,"1"3"-147,-1 0-116,1 1-13,1 0-123,3 11 9,-2-17-105,2 17 19,1-19-85,3 10 41,1 1-68,5-2 54,3 1-56,23-12 123,-15 10-110,5 0-73,3 1 41,1 2-69,3-1 41,-1 2-46,3 0 30,-1 1-78,-1 1 2,1 0-52,-5 1-71,-1 2-92,0 1-83,-5 2-79,0 0-58,-5 0-378,1 4-394</inkml:trace>
  <inkml:trace contextRef="#ctx0" brushRef="#br0" timeOffset="7955.85">9441 4416 260,'0'0'545,"0"0"-99,0 0-53,0 0-53,0 0-3,6-8-39,-6 8-15,0 0-10,0 0-15,0 0-31,0 0 0,0 0-72,5-8 25,-5 8 30,0 0-173,0 0 34,0 0-77,0 0 47,0 0-61,0 0 49,12 5-50,-12-5 39,11 12-41,-4-1 54,5 1-48,-2 3 47,2 5-48,3 2 52,13 29-21,-14-25-33,0 0 56,0 2-57,0-1 45,-1-1-43,0-1 47,0 1-46,-2-3 48,0-3-53,0 0 59,-1-3-52,0-1 49,-1-1-52,-1-2 48,6 9-13,-8-14-39,-1 1 61,-5-9-34,9 11 72,-9-11-14,10 7 29,-10-7-48,15-5 18,-4-4-49,2-8 24,3-7-46,2-6 28,1-3-36,0-1 7,17-38 34,-19 39-35,-2-1 37,1 2-35,-4 5 40,-1 2-21,-2 5 48,0 1-18,-2 0 27,-2 5-31,1 2 12,-3 1-26,1 2 2,1-1-33,-5 10-13,9-21-258,-9 21 7,5-10-78,-5 10-25,0 0-92,0 0-115,0 0-383,12 3-554</inkml:trace>
  <inkml:trace contextRef="#ctx0" brushRef="#br0" timeOffset="8609.84">11573 4000 196,'0'0'469,"-5"-9"-127,5 9-72,-6-9-75,6 9-41,0 0-3,-18-1-57,11 7 15,-6 2-48,-3 5 24,-3 6-37,-2 9 64,-2 2-26,-33 53 134,28-33-125,1-1-16,4 5 2,0 0-57,5-1 49,5-6-3,4-4-1,2 4 4,5-9 12,4 1 11,5 0 13,5 0 1,4-4-8,6-3-16,39 19 51,-22-33-109,2-2-104,3-4-93,2-4-125,2-4-123,-6-4-509,6-4-500</inkml:trace>
  <inkml:trace contextRef="#ctx0" brushRef="#br0" timeOffset="9147.86">12326 4385 419,'0'0'403,"-2"-11"147,2 11-373,0 0-12,0 0-62,0 0 6,0 0-53,0 0-3,0 0 5,-5 7 11,5-7-9,-4 22-4,4-8 2,-4 5-54,1 0 56,0 4-72,-3 24 111,2-23-64,1 0-8,1-1-6,0-1 1,-2-3-9,2-1-2,-2-2-6,2-1 1,0-3-5,0-2 4,-1 2 7,3-12-5,-4 12-11,4-12-39,-12 5-46,12-5 50,-11-10 8,7 0 7,0-4-43,0-4 54,0-5-45,3-2 36,1-1 14,2-7-3,1 0 51,3 2-19,-3 0 64,3 1-25,2 2 31,4-18 83,-3 26-115,3 0 4,-1 1-30,0 3 10,1 2-22,0 3 4,-1 3-11,1 1 10,-1 4-22,-11 3 17,16 1-19,-16-1 11,14 9-12,-7-1 18,-5 1-8,0 2 10,-2-11-10,-2 19-4,0-7 11,-5 0 10,2 2-1,-3-2-2,-1-1-3,-1 1-5,1 0 1,-3-2-57,1 1-68,3-1-79,1-3-81,-6 3-807,13-10 133</inkml:trace>
  <inkml:trace contextRef="#ctx0" brushRef="#br0" timeOffset="9318.84">12684 4467 656,'0'0'650,"0"0"-144,0 0-135,4 1 233,-4-1-347,0 0-94,0 0 25,0 0-88,0 0 33,0 0-77,0 0 7,0 0-129,0 0-28,0 0-130,0 0-135,11-9-121,-4 3-319,2-1-325</inkml:trace>
  <inkml:trace contextRef="#ctx0" brushRef="#br0" timeOffset="9531.4">13173 4261 333,'0'0'561,"15"-6"-109,-15 6-120,10-5-51,-10 5-78,0 0-29,9-4-65,-9 4-3,0 0-24,4 15 186,-4-15-153,-4 19-31,0-4 10,-1 1-32,3 1-11,-2-2-7,0 3-3,2 0-7,0-1-55,-2 0 54,4-1-69,-2 0 18,2-3-102,-3 0-6,3 8-293,0-21 194,0 17-20,0-17-111,0 0-237,-4 12-106</inkml:trace>
  <inkml:trace contextRef="#ctx0" brushRef="#br0" timeOffset="9743.86">12983 4277 428,'-5'-10'536,"5"10"-65,-7-11-87,7 11-37,-3-11-84,3 11-21,10-17 178,-5 10-228,5 2-13,3-2-30,4 0-30,3 0-19,2 0-21,1 1-13,4-1-18,-2 3-11,2-1-19,2 2-43,0-1-55,-2 1-31,0 2-70,27 1-344,-29 1 141,-1 3-489,1-1-425</inkml:trace>
  <inkml:trace contextRef="#ctx0" brushRef="#br0" timeOffset="10041.86">13542 4538 691,'0'0'515,"0"0"-26,0 0-94,0 0 13,0 0-92,0 0 27,0 0-84,0 0 13,0 0-83,14 0 3,-14 0-93,0 0 24,10-3 0,-10 3-117,0 0 45,12 4-59,-12-4 50,7 10-53,-3-2 47,-1 2-53,-3 5 54,-1 2-47,-5 6 70,-4 4-69,-1-1 64,-3 4-4,3-5 61,-14 25 46,13-29-90,5-1 32,-1-2-27,2-2 4,4-1-29,2-15 10,2 21-27,5-13 13,7-2-27,-1 0 5,7-4-64,3-2-34,8-5-157,10-4-78,59-25-791,-46 10-74,0-1-788</inkml:trace>
  <inkml:trace contextRef="#ctx0" brushRef="#br0" timeOffset="11001.87">7527 5051 517,'0'0'365,"0"0"20,0 0-58,-4-9-10,4 9-5,0 0-17,0 0-5,-2-10-59,2 10 57,0 0-66,0 0 21,-3-10 61,3 10-240,0 0 33,0 0-64,0 0 63,-2 18-53,0-7 41,-1 6-58,0 3-4,1 2 0,-2 3-7,-1 0-11,1-1 15,-2 1-12,-1 3-50,-7 28-299,7-32-92,1-1-166,0-2-402,1-4-604</inkml:trace>
  <inkml:trace contextRef="#ctx0" brushRef="#br0" timeOffset="11841.87">14347 3927 130,'6'-9'990,"-6"9"-687,9-8-74,-1 4-54,-8 4-39,19-9-27,-10 5-15,4 0-29,-1 2-5,-12 2-21,25 0-4,-12 2 5,3 2 7,1 7 33,2 2-25,1 8 43,0 7-7,0 5 8,-4 6-10,-1 2 24,-5 4-33,-3 2-13,-3 0-7,-1-2-6,-6 3-59,1-4 88,-6 0-24,-1 0 51,-5-2-81,-5-1 54,-18 34-64,16-39-77,0-5-78,1-1-119,-2-3-130,5-3-520,0-6-471</inkml:trace>
  <inkml:trace contextRef="#ctx0" brushRef="#br0" timeOffset="12410.87">16003 4184 178,'0'0'582,"0"0"-125,2-13-135,-2 13-49,0 0-90,4-8-8,-4 8-65,0 0-11,0 0-32,12 7-1,-12-7-26,6 17 23,-2-4-28,-2 4 16,6 28 49,-3-21-64,-2 1-5,1-1-55,-1 0 55,1-2-55,1 0 59,-1-4-50,1-3 53,-1 0-44,-1-3 71,-1-2-37,1 1 24,1-3 75,-4-8-39,10 17 168,-10-17-117,14 0-68,-5-4 47,1-5-73,3-5 35,0-2-11,2-10-17,0-7-20,2-3-25,-2-3-8,-1-1-4,0-2 1,-1 6 0,-4 6-2,8-20-88,-11 32-90,-1 2-90,0 4-141,2 0-36,0 4-399,2-1-393</inkml:trace>
  <inkml:trace contextRef="#ctx0" brushRef="#br0" timeOffset="12737.87">17385 3792 434,'9'-10'438,"-2"1"-52,-2 2-88,5-7 203,-10 14-294,8-10-68,-8 10-23,5-8-43,-5 8-5,0 0-32,0 0 7,0 0-15,0 0 41,0 13 2,-5 2-6,-2 3-1,1 2-1,-4 7 12,-7 34 43,8-24-45,0 1 12,1 3-11,2-3-1,1-3-26,1 1-9,2 0-6,2-3 0,0 1-6,2-1-3,1-2-107,3 0 16,0-4-100,2 1-13,14 16-503,-9-27-140,1-3-361</inkml:trace>
  <inkml:trace contextRef="#ctx0" brushRef="#br0" timeOffset="13169.87">18060 3916 334,'0'0'391,"0"0"-126,10 8-18,-10-8-99,3 17 10,-2-3-26,-1 1 27,-1 5-45,-2 25 197,2-20-181,-1 0-52,0 1 11,0 0-15,-2 0 41,1-2-41,1-2-14,-1-4-13,2 0-4,-3-2-8,2-2-3,-1-1 14,0-2 23,1-1 41,-3 6 191,5-16-179,-9 10-20,9-10-17,-13 2-21,13-2-10,-13-12-22,7 3-19,0-7-38,2-4-24,4-5-2,1-3-25,3-3 25,2-2 8,2 2 21,6-19 25,-5 28-6,-2 1 2,4 3-1,0 0-5,1 2 3,-1 1-7,1 4 1,-2 0-1,0 4-2,0 2-2,-1-1 0,-9 6 3,15-1 0,-15 1 4,12 4 19,-12-4-18,8 13 14,-8-13-8,0 15 21,0-15-20,-4 21 20,-1-10-18,-2-1 13,0 2-15,0 1 13,0-1-38,-2 1-52,0-1-100,1-2-82,-6 11-1002,9-13-15</inkml:trace>
  <inkml:trace contextRef="#ctx0" brushRef="#br0" timeOffset="13351.87">18399 4140 553,'0'0'731,"11"2"-171,-11-2-88,0 0-115,14 0-66,-14 0 129,12-1-279,-12 1-55,0 0-83,0 0-85,12-1-126,-12 1-92,0 0-179,13-3-327,-13 3-332</inkml:trace>
  <inkml:trace contextRef="#ctx0" brushRef="#br0" timeOffset="13562.87">18952 3966 505,'0'0'733,"14"-7"-152,-14 7-99,0 0-126,12-4-73,-12 4-62,0 0-53,0 0-41,0 0-25,14 9 64,-16 2-91,1 1-6,-1 4-17,-1 1-2,-1 1-3,0 3-9,-1-1-9,1 1 1,0 1-7,-1-2-6,-1 0-2,1-2 1,1-2-56,-1-1-44,-4 15-218,4-16 84,1-6-18,4-8-12,-8 16-138,8-16-457,0 0-384</inkml:trace>
  <inkml:trace contextRef="#ctx0" brushRef="#br0" timeOffset="13754.87">18820 3933 505,'0'0'787,"-3"-12"-223,3 12-18,0 0-150,-2-7 322,4-7-383,-2 14-74,2-11-24,-2 11-82,10-11 0,2 4-64,1-1 17,7-2-57,1 2 23,5-3-54,-1 2-1,3 0-108,-4 2 11,0 0-103,21-4-291,-22 5 113,-3 4-92,-2 1-86,1 0-360,-1 1-460</inkml:trace>
  <inkml:trace contextRef="#ctx0" brushRef="#br0" timeOffset="14166.87">19466 4170 454,'-4'8'628,"4"-8"-127,0 0-121,0 0-58,0 0-90,0 0-46,0 0-36,10-5 20,-10 5-23,0 0-21,12-5-22,-12 5-27,0 0-16,9-2-18,-9 2-12,0 0 5,0 0-26,0 0 4,0 0-20,0 0 15,0 0 5,0 0-7,-3 12 13,-5-3-7,2-3 8,-3 3-5,1-2-5,2 0-1,-1 0-6,1-1-2,6-6-1,-7 12-2,7-12 1,-7 12 3,7-12-2,-3 13 11,3-13-1,10 22 5,-5-11-10,3-2-2,0 1 3,0 2-7,0-3-3,0 4 2,0-1 13,0 0-53,-3 0 61,2-2-54,-3-1 57,0 1-51,-1 0 79,-3-10-29,-4 28 116,-3-17-56,-3-2-60,-1 0-5,-3 0-14,1 0-49,-1-1-15,-3 0-125,2-3-35,2-1-140,0-2-130,13-2-381,-24-2-425</inkml:trace>
  <inkml:trace contextRef="#ctx0" brushRef="#br0" timeOffset="14378.87">19840 3773 673,'15'-6'505,"-1"3"-142,1 2-52,-3 2-78,6 3-26,1 5-31,-2 3-28,1 6 45,12 29 157,-15-14-169,-5-3-24,-3 2-29,-1 1-22,-4 2-3,-2 2-15,-1-2-11,-6 6-15,-2-3-7,-4 3-13,-8-5-55,-5 1-23,-10 4-158,-5-3-72,-53 31-1163,55-46-190</inkml:trace>
  <inkml:trace contextRef="#ctx0" brushRef="#br0" timeOffset="14885.41">21131 4485 367,'0'0'733,"0"0"-125,0 0-191,0 0-55,0 0-170,0 0-30,0 0-59,0 0-30,0 0-12,17-1-24,-17 1-30,21-6-52,-7 3-47,4 0-49,4-2-52,3 1-39,3 0-69,7-1-88,1 0-151,1-2-48</inkml:trace>
  <inkml:trace contextRef="#ctx0" brushRef="#br0" timeOffset="15092.41">22019 4445 39,'12'1'738,"7"3"182,-19-4-611,20 4-51,-20-4-63,22 2-38,-22-2-23,25 2-28,-11-2-20,1 0-18,5-2-6,3 1-30,4 1-37,2-1-36,3 0-41,5-1-53,46 2-114,-34 3 159,3-1 23,0 3 6,1 0 12,-2-1 19,0 1 18,-1 0 40,-11-3 39,-1 1 47,-4 0 37,-5-2 24,-3 2-5,-4-2-81,-3 1 37,-3-1-89,-1 0-45,-1 1-168,-4-6-780,4 1-543</inkml:trace>
  <inkml:trace contextRef="#ctx0" brushRef="#br0" timeOffset="16289.41">7121 2689 148,'-17'-2'789,"7"-1"292,10 3-703,-10-4-91,10 4-58,0 0-51,0 0-39,-12-3-28,12 3-31,0 0-17,0 0-19,0 0-13,0 0-6,0 0-8,0 0 0,0 0 6,27 0 20,-11 3-23,5-3-9,1 0 5,3 0-1,3 2-4,0-1-12,1-1-32,2 1-51,-1-1-65,1 0-89,3-1-100,-3 1-124,5-1-316,-6-1-294</inkml:trace>
  <inkml:trace contextRef="#ctx0" brushRef="#br0" timeOffset="16503.43">7387 2827 160,'-14'8'628,"0"-1"-137,2-2-121,3 0-92,-1-1-22,10-4-57,-13 8-37,13-8-41,-9 5-4,9-5-31,0 0 160,0 0-90,9 8-12,-9-8-17,27-1-27,-7-2-19,5 1-24,2-1-14,2-1-56,4 0-34,2 0-28,3-2-36,-2 0-54,-1 0-44,6-2-66,28-7-386,-41 6-59,-1-1-225</inkml:trace>
  <inkml:trace contextRef="#ctx0" brushRef="#br0" timeOffset="17168.47">7830 2518 124,'0'0'424,"-8"-8"-142,8 8-43,-6-7-65,6 7-25,0 0-27,-5-8 18,5 8 10,0 0-2,-5-9 138,5 9-176,0 0-25,0 0-16,0 0-17,0 0-9,-5-8-13,5 8-5,0 0-6,0 0 5,0 0 1,0 0 4,0 0 4,0 0 0,0 0 6,0 0 2,0 0 1,0 0 9,-4-9 0,4 9 8,0 0-15,0 0-6,0 0-3,0 0-9,0 0-4,0 0 0,0 0-5,0 0-3,0 0-2,0 0-4,0 0 26,0 0-11,0 0 0,0 0 13,0 0 15,0 0 9,0 0 22,0 0 9,0 0 9,0 0 3,0 0 3,-12-2 5,12 2-10,0 0 4,0 0-9,0 0 86,0 0-102,0 0-20,0 0 2,0 0-20,0 0 12,0 0-17,0 0 15,0 0-13,0 0 7,0 0-7,0 0 14,0 0-25,0 0 32,0 0-13,0 0 63,-11 0-48,11 0-20,0 0-3,0 0-2,0 0 15,0 0-24,0 0 3,0 0-21,0 0 15,0 0-25,0 0 18,0 0-20,0 0 13,0 0-23,0 0 2,0 0 4,0 0-19,0 0 26,0 0-26,0 0 17,0 0-18,0 0 23,0 0-16,0 0 20,0 0-14,10 3 13,-10-3-11,0 0 7,0 0-10,0 0 14,0 0-7,0 0-11,0 0 18,8 8-15,-8-8 15,5 9-13,0-1 12,0 0-9,3 2 20,1 2-25,1 2 20,2 3 1,0 0 6,2-1-13,17 25-12,-15-20-8,-3-4-26,0 2 4,-3-1-11,-1 0 2,0-1 0,-5 2 14,-3-1 10,-3 1-19,-4 2-46,-4 0-91,-4 4-91,-7 2-96,-4 0-115,-37 23-1142,26-30 80</inkml:trace>
  <inkml:trace contextRef="#ctx0" brushRef="#br0" timeOffset="19406.04">3121 2140 119,'0'0'382,"0"0"-130,0 0-34,-11 5-62,11-5 13,0 0-26,-9 4 20,9-4-25,0 0-3,0 0-7,-9 4-34,9-4 77,0 0-101,0 0-26,-8 6 6,8-6-28,0 0 6,0 0-20,0 0 13,0 0-21,-7 5 16,7-5-17,0 0 3,0 0 11,0 0-14,0 0 13,-4 9-15,4-9 0,0 0 5,0 0 13,0 0-19,0 0 4,0 0-1,0 0 12,0 0-10,0 0 7,0 0 7,0 0 20,0 0-6,0 0 19,0 0-14,0 0 48,0 0-43,0 0 12,0 0 5,0 0 5,0 0 7,0 0 4,0 0-8,-4 8 6,4-8-5,0 0-8,0 0-4,0 0-9,0 0-3,0 0 4,0 0 30,0 0-49,0 0-7,0 0 3,0 0-9,0 0-1,0 0-7,0 0 4,0 0-2,0 0-4,0 0-6,0 0 9,0 0 0,0 0 0,0 0 6,0 0 16,0 0-9,0 0 11,0 0-5,0 0-7,0 0-8,0 0-1,8-4-2,-8 4 3,10-4-2,-10 4-1,13-6-3,-13 6-4,17-7 1,-17 7-1,28-12-2,-16 8 4,-2-1 1,6 1-5,-2-1 3,2-2 2,0 3-5,3-2-13,0 2 15,1-3-9,3 1 15,0-1-2,0 2-8,0 1-12,0-1 9,25-3-4,-28 6 9,4 0 0,-2-1 9,1 2-16,-1 0 12,2 1-7,0-2 7,-1 4-3,4-1 6,-2 0-6,0 2 1,1 1-6,-2 0 5,-1 2-6,-1 0 0,-1 0 3,1 2-5,-4 1 3,-1-2-2,-3 1-15,0-2 12,-3 2-15,1 0 19,-5-1-11,0-1 10,-7-6 1,10 13 7,-10-13-5,5 13 21,-5 0-9,0-13-4,0 0 32,-4 13 10,4-13 26,0 0 13,-2 9 3,2-9-19,0 0-25,0 0-35,0 0-14,-4-12-21,4 12-8,5-21-2,1 8-14,12-23-42,-1 16 53,0-1 6,2 0 6,6-4 2,3 3 6,3-2-2,3 3 9,4 0-7,1 3 5,2 2 4,1 3 2,3 4-2,-7 6 2,1 1 0,47 9-1,-41 0 12,1 6 7,-2 0-9,0 4 4,-1 3 1,-1-1 8,0 0-4,-2 1-1,2 1-9,-3-3 19,1-2-5,1 1 15,-3-4-13,0-4 7,32 3 15,-35-9-47,-4-3-75,3-4-98,0-2-148,-4-4-251,1-7-300,-2-4-440</inkml:trace>
  <inkml:trace contextRef="#ctx0" brushRef="#br0" timeOffset="20033.77">3335 1076 373,'0'0'614,"-4"-13"-103,4 13-73,-4-11-59,4 11-92,-4-13 113,4 13-268,0 0-34,-2-9-28,2 9-14,0 0-13,0 0-4,0 0-12,2 18-2,2-3-3,-2 3 4,2 4-6,0 4-1,0 0-3,1 4-8,4 25 11,-5-31-4,0 1 2,-2 0-8,1-4-1,-1-1-6,1-2 4,-2-2-2,-1-3 4,2 1-1,-1-2 3,-1-12 7,0 20 4,0-20 25,0 12 4,0-12-4,-9 5-58,9-5-2,-10-9-2,1-1-18,0-3 0,1-6-3,-2-2 10,2-4-5,1 1 18,0 3 37,0-1 35,3 2 8,0 3 10,0 1-23,0-18 48,4 22-64,3-5-23,2 2 13,5-4-13,3 2 12,6-5-25,3 2 20,6-4-21,4 1 17,2 2-23,1 3 17,-1 0-35,1 2-27,-6 3-42,29-6-221,-33 9 93,-2 6-59,-1-1-51,-3 0-62,-2 3-399,-2 1-315</inkml:trace>
  <inkml:trace contextRef="#ctx0" brushRef="#br0" timeOffset="20490.84">3257 1264 506,'-20'15'778,"20"-15"-523,-12 10-51,12-10-36,-4 9 8,4-9 12,0 0 8,14 7-19,-3-8-11,7 0-19,4-3-20,5-1-24,6-3-11,8-2-26,-1-2-9,40-10-14,-40 10-87,-2 0-36,-1 0-20,-5 2-7,0 1 3,-1-1 5,-3 0 6,-4 3 10,-2 0 13,-5 2 16,-1-2 23,-3 2 25,-2 2 26,0-1 25,5-3 53,-16 7-63,9-3-10,-9 3-4,0 0-11,0 0-2,0 0-5,0 0 2,0 0-1,-8 10-9,4-2 12,-2 3-2,0 0 2,2 2-2,-2 2 1,-2 16 6,3-16-16,4 0 4,-1-1 17,2 0-12,2-2 8,0 1-8,3 0 5,0-2-1,2-2 4,0-1-5,3-1 10,1-4-7,-1 1 7,-10-4 2,33-4 37,-21-1-21,-2-3 8,-2-1-13,0-1-9,-4-4-21,0 0 0,-4 1 6,0-2-1,-2 3-3,-2-2-6,0 3 3,-2-2-4,-1 5-39,2-1-65,-10-3-255,15 12 95,-13-5-14,13 5-112,0 0-159,-10-5-68</inkml:trace>
  <inkml:trace contextRef="#ctx0" brushRef="#br0" timeOffset="21203.08">4040 1170 476,'0'0'584,"0"0"-108,5-7-60,-5 7-25,0 0-57,4-9-12,-4 9 216,0 0-334,5-9-13,-5 9-67,0 0-15,0 0-56,8-7-2,-8 7-39,0 0 17,15 3-25,-15-3 9,18 7-29,-8 0-3,0 1-19,1 1-5,8 8-36,-10-7 35,-2 0 25,-1-1-9,-1-1 14,1 1-12,-4-1 23,-2-8-9,4 18 12,-4-18-4,-2 17 11,2-17-8,-7 16 14,7-16 14,-8 12 15,-3-3 86,11-9-61,-10 5-15,10-5-8,-13-3-11,13 3-8,-10-9-29,10 9 26,-8-19-30,7 8 23,-1-3-25,2 3 23,2 0-29,1-1 21,0-2-24,8-10 4,-4 12 23,2 0-48,2 3 41,-2 1-29,1 2 7,-1 0-28,0 3 12,-9 3-5,17-2 13,-17 2-5,19 3 16,-19-3-3,17 8 11,-9-2-12,6 7-1,-8-7 20,0 1-16,-6-7 19,7 12-11,-7-12 10,8 12-9,-8-12 19,5 9-14,-5-9 26,0 0-10,8 11 46,-8-11-9,0 0 16,0 0-11,0 0 26,11-7-50,-5-1-50,-2 0 6,0-1-17,1 0 20,0-1-20,1 2 21,0-1-15,-1 2 15,-5 7-27,12-12 3,-12 12-8,10-7 10,-10 7-11,18 2-26,-18-2 43,11 8 5,-3-1 5,-3 0 2,1 0 10,-1 1-3,1-1-3,0 2-4,-1-2-11,0 0-2,-5-7 6,9 13 0,-9-13 6,7 10 2,0-3 14,-7-7 15,6 6-4,-6-6 16,0 0-11,11 3 1,-11-3-6,16-8 10,-16 8-15,12-6-4,-12 6 1,13-7-4,-13 7 0,10-5-1,-10 5 3,4-3-11,6-2 0,-10 5 1,0 0-6,10-5 0,-10 5-15,0 0-24,0 0-19,9-4-10,-9 4 20,0 0 14,0 0 2,14-3 9,-14 3-30,0 0-18,19-1-156,-19 1 78,12-1 5,-12 1-2,14-2-9,-14 2-11,11-3-28,-11 3-36,13-2-37,-13 2-145,12-7 104</inkml:trace>
  <inkml:trace contextRef="#ctx0" brushRef="#br0" timeOffset="21424.07">4727 1126 38,'0'0'319,"7"-17"-91,-7 17-27,5-21-6,-2 9-3,-2 0-21,1-1 4,1-1 10,-2 0 29,2 3 10,-2-2 23,-1-7 280,0 20-262,2-20-60,-2 20-26,2-14-55,-2 14-14,2-16 2,-2 16-89,0 0 1,0 0-11,0 0 5,0 0-14,4 14 12,-2-4-11,-1 4 11,0 17 3,0-13-20,-1 1 8,0 0-52,2 3-40,-2-4-19,1 2-18,0-1-22,1-4-42,0 2-1,1-2-31,2-1 16,0-2-18,0-2-7,3-3-62,13 2-570,-9-8 293</inkml:trace>
  <inkml:trace contextRef="#ctx0" brushRef="#br0" timeOffset="21757.2">5066 1077 520,'10'-14'475,"0"2"-18,-3 1-31,-1 2-25,-1 1-36,-1 0-53,-4 8-28,8-14-69,-8 14-25,1-3 73,0-9-198,-1 12 2,-11 3-28,2 3 11,0 2-31,-5 4 21,-8 10-17,15-9-26,-2 0-6,2 0-14,0-1 6,2 0-21,-1-2-2,3-1-6,3-9 10,-6 15-1,6-15 4,-1 12 8,1-12 21,0 0-3,10 5 10,8-10-1,-6 0-9,2-2 10,-1-3-6,1-3 8,1-1-8,1 0 27,-3 2 22,0 0 41,0-1-13,-4 5 15,-1 1-37,-1 0 8,1 1-43,-8 6 17,14-13-42,-14 13-9,0 0 14,0 0-13,15 4 27,-15-4-23,7 13 23,-7-13-18,6 18-2,-2-8-31,0 0 2,2 3-19,-1-1-16,2 0-41,-1 0-63,9 10-317,-6-9 127,-1-3-148,2-1-263,0-2-294</inkml:trace>
  <inkml:trace contextRef="#ctx0" brushRef="#br0" timeOffset="37106.81">5617 6118 165,'-18'-2'272,"1"-1"-32,-15-1 168,15 0-252,1 0 17,-2 2-55,3-2 48,-2 1-65,2-2 54,-3 2-43,2-2 77,-1 1-64,0 1 51,3-2-43,-1 3 53,3-2-59,1 1 43,-11-2 66,22 5-177,-16-3 38,16 3-70,-13-4 42,13 4-69,-11-2 43,11 2-67,0 0 42,0 0-55,0 0 53,0 0-40,3 9 52,11-1-53,7-2 57,9 5-53,11 0 54,8-1-58,3-2 57,6-2-56,13 4 54,3-3-52,4 0 42,0-2-41,4-2 58,1-2-52,-2-1 64,-2-1-49,-3-2 18,-13 1 13,53-1 18,-63 0-29,-11 2-5,-5 0 0,-6-1 2,-3 1 6,-8 1 3,1-1-2,-2 1-7,-5 0 10,1 0-29,-3-3-38,-12 3-64,20 0-82,-20 0-69,26 5-398,-26-5-228,11 9-439</inkml:trace>
  <inkml:trace contextRef="#ctx0" brushRef="#br0" timeOffset="37815.8">12567 5692 710,'-23'-4'392,"0"-1"-76,6 1-50,-2 0-31,4 0-15,-1 0-30,5 3-37,2-2-33,9 3-21,-18-5-23,18 5-20,0 0 5,0 0 7,4-12 5,32 5 64,-3 2-70,17 0-1,7-1-3,22-1-3,6 2-6,6-1 2,4 1-17,4 1 1,2 1-65,-4 1 53,2-1-5,-7 3 5,-3-2-2,-8 1 4,57 1 26,-85-1-37,-3 2-1,-10-1-3,-9 0-1,-1 0 1,-7 0 3,-3 0-6,-1 0 1,-4 0-1,0 0-9,-3 1-36,-12-1-47,22 2-29,-22-2-30,13 10-366,-13-10 105,1 9-438,-1-9-379</inkml:trace>
  <inkml:trace contextRef="#ctx0" brushRef="#br0" timeOffset="38549.8">17844 5106 354,'-15'0'367,"15"0"-77,-21 0-57,21 0-59,-15 1-45,15-1-25,0 0-21,0 0 109,0 0-85,18 2 15,4-1-5,8-1-6,20 2-6,8 2-6,16-2-8,9 1-12,8 0-3,4 0-11,9 1-10,2 3-5,2-4-3,19 4-4,77 5 38,-108-6-46,-5-2-4,-5 3 12,-10-2 8,-13-3 10,-7 3 4,-5-2 9,-12 1 14,-7-1 39,-6-3-1,-3 0 98,-2 1-41,-3 0 34,-3-1-68,11 2 98,-26-2-147,19 0-73,-19 0-34,14 1-151,-14-1-73,0 0-163,13 2-110,-13-2-112,0 0-357,0 0-565</inkml:trace>
  <inkml:trace contextRef="#ctx0" brushRef="#br0" timeOffset="42670.8">6196 6861 37,'0'0'594,"0"0"-175,0 0-49,0-12-132,0 12-49,0 0-31,0 0-22,-2-13 68,2 13-49,0 0-59,0 0 36,0 0-79,0 0 40,0 0-66,0 0 37,0 0-63,0 0 58,0 0-67,0 0 5,2 13 11,-4-1 63,0 2-19,-5 28 108,1-15-54,-1 3-68,0 0 47,1 1-63,-2 1 53,0-2-62,1 1 51,0-2-53,1-1 48,1-3-62,-3 0 53,3-2-59,0 1 53,1-3-56,-7 21 32,5-26 8,3 0-97,-1-2 3,0 1-108,0-6-61,0 1-36,4-10-23,-7 17-148,7-17-304,0 0-252</inkml:trace>
  <inkml:trace contextRef="#ctx0" brushRef="#br0" timeOffset="43041.35">6205 6867 197,'0'0'311,"0"0"-92,1-14-39,-1 14-39,0 0 6,0-7 81,-1-5-153,1 12 24,0 0-48,0 0 32,-3-12-56,3 12 36,0 0-39,0 0 151,-5-7-47,5 7 31,0 0-78,-8-7 132,8 7-29,0 0 47,-4-3 128,-6-4-206,10 7 17,0 0-89,0 0 26,-6-7-74,6 7 39,0 0-64,0 0 36,0 0-59,0 0 51,0 0-55,4-10 52,-4 10-50,18-4 50,16-3-21,-8 1-35,6-1 59,1 0-61,1-1 52,1 1-54,-2 1 51,-1 0-51,0 1 54,-6 0-58,-2 0 25,-1 1-78,-3 2 24,-2-1-92,-1 0 12,9-1-292,-26 4 182,24-1 16,-24 1-10,17 1-23,-17-1-67,13 2-255,-13-2-105</inkml:trace>
  <inkml:trace contextRef="#ctx0" brushRef="#br0" timeOffset="43426.9">6289 7011 334,'0'0'408,"-8"5"-24,8-5-121,0 0 34,-9 8-74,9-8 56,0 0-65,0 0 34,-10 7-73,10-7 28,0 0-89,0 0 26,0 0-82,0 0 32,0 0-1,0 0-83,9 4 53,-9-4-62,21 0 55,-5-2-65,2 0 60,4 2-63,3-3 55,3-1-40,0 1 50,1-1-53,4 0 56,0 2-64,-4-2 50,26-1-14,-28-1-45,-6 5 58,-1-2-60,-1 2 54,-2-1-50,-3 1 63,-3-1-34,1 0 56,-12 2-47,19-2 47,-19 2-56,14 0 1,-14 0-4,13-3-3,-13 3-80,13-2 13,-13 2-118,0 0-47,0 0-124,0 0-91,14-3-419,-14 3-410</inkml:trace>
  <inkml:trace contextRef="#ctx0" brushRef="#br0" timeOffset="44272.9">13211 6450 231,'0'0'554,"0"0"-98,-6-17 302,6 17-471,0 0 20,-2-10-84,2 10 24,0 0-85,0 0 15,-3-10-90,3 10 33,0 0-84,0 0 42,0 0-63,-4 8 46,4-8-59,-2 21 55,-6 18-10,2-15-58,1 3 53,-1 4-47,-1 1 53,0-2-53,0 2 5,1 0 0,-1 0 7,0-1 5,2 0 1,-3-3 41,3-4-58,1-1 50,0-2-55,-4 15 37,6-21 6,-2-1-62,0-2 3,3-1-95,-3-1 8,4-10-84,-4 17 16,4-17-170,-5 8-130,5-8-360,0 0-383</inkml:trace>
  <inkml:trace contextRef="#ctx0" brushRef="#br0" timeOffset="44600.9">13225 6417 366,'0'0'403,"0"0"-118,0-11 25,0 11-92,0 0 49,0 0-17,0-15-16,0 15-36,0 0-31,0 0-29,0 0-73,0 0 46,0-13-31,0 13-19,0 0 18,0 0-50,11-5-4,-11 5 5,13-1-51,-13 1 65,27-2-57,-10-1 55,3 3-54,6-1 60,-1-2-47,2 2 56,2-3-59,-2 3 49,1-1-62,-1 0 55,-2 1-62,-4-1 22,0 1-94,-1 0 15,-5 1-52,0-2-95,-2 2 12,1 0-29,-14 0-21,21 2-31,-21-2-322,15 1-129</inkml:trace>
  <inkml:trace contextRef="#ctx0" brushRef="#br0" timeOffset="44889.89">13272 6665 458,'-18'10'633,"18"-10"-385,-14 4-92,14-4 45,-10 5-73,10-5 43,-9 6-77,9-6 65,0 0-56,0 0 54,0 0-62,13 6 39,-13-6-52,23 1 57,-10-2-44,7 0 60,-2 0-69,9-2 46,0 1-79,0-1 47,2 1-70,0-3 45,-1 4-62,1 0 45,0-1-63,-4-1 47,-1 1-89,-2 0 22,-1 2-89,-3-1 19,11 1-265,-15 1 124,-14-1 16,23 2-27,-23-2-63,13 6-367,-13-6-183</inkml:trace>
  <inkml:trace contextRef="#ctx0" brushRef="#br0" timeOffset="45702.9">18828 6031 238,'0'0'463,"5"-7"-10,-5 7-120,0 0 10,8-10-101,-8 10 23,0 0-104,0 0 18,6-8-83,-6 8 19,0 0-72,0 0 45,0 0-50,-1 15 91,-3-2-77,-1 2 61,-4 8-45,0 5 55,-4 7-59,-1 2 42,1 3-65,-1-2 48,0 2-66,0-2 47,3 1-33,-2-2 28,2-1-57,-1-2 48,-7 24-61,10-29 10,0-7-1,3-1 1,-1 0-5,2-1 2,0-5-2,0 1-26,0-3-38,1-2-32,0 0-26,2-1-31,-2-2-27,4-8-84,-5 11-112,5-11-1854</inkml:trace>
  <inkml:trace contextRef="#ctx0" brushRef="#br0" timeOffset="46101.89">18795 6056 531,'0'0'344,"0"0"-4,0 0-131,-3-11 47,3 11-78,0 0 45,0 0-66,0 0 34,0 0-64,0 0 24,-2-9-80,2 9 33,0 0 3,0 0-97,0 0 39,0 0-58,0 0 60,0 0-53,9-3 67,-9 3-41,15 1 77,-2-1-40,5 0 59,2-1-61,6 1 42,3-2-53,2-1 58,34-1 63,-34 4-111,-1-3 44,-2 3-65,-1-3 45,-4 2-68,-1 0 42,-4-1-56,0 1 43,-3-1-52,-1 1 30,-2 0-92,0-1 13,-12 2-102,18 0 2,-1-1-406,-17 1 202,11 1 14,-11-1 20,12 2-78,-12-2-186,0 0-106</inkml:trace>
  <inkml:trace contextRef="#ctx0" brushRef="#br0" timeOffset="46510.89">18750 6425 483,'-10'8'875,"10"-8"-584,-8 5 23,8-5-71,0 0 33,-8 7-80,8-7 30,0 0-94,0 0 22,0 0-78,0 0 37,8 6-70,-8-6 49,23-1-62,-5 0 57,31-2 46,-20 2-85,2-2 65,5 2-49,-1 0 54,2 0-57,-1-1 54,-5 0-43,-2 2 41,-1-2-62,-1 2 45,-8-1-51,2-1 19,-5 1 18,0 1 16,9-1 125,-25 1-112,20 0-3,-20 0-3,16-3-9,-16 3-12,0 0-12,19 0-10,-19 0-11,0 0-12,14-2-8,-14 2-7,0 0-7,0 0-15,15-1-23,-15 1-140,0 0 30,0 0-37,13-2-43,-13 2 5,0 0-88,0 0 12,0 0-103,0 0 8,13-2-79,-13 2-554,0 0-616</inkml:trace>
  <inkml:trace contextRef="#ctx0" brushRef="#br0" timeOffset="47291.61">25310 6195 1127,'0'0'422,"0"0"-3,0 0-107,0 0-3,0 0-87,0 0 37,0 0-71,0 0 43,0 0-77,0 0 28,0 0-81,0 0 31,0 0-79,0 0 37,0 0-62,0 0 39,11 4-47,-11-4 57,19 3-44,-5-3 2,5 1-6,-1-1 0,6 2-15,1 0 48,2-1-59,-1 1 46,0-2-56,-4 1 49,1 0-52,20 0 26,-24-1 13,0 0-84,-2 0 25,-3 0-88,0 0 25,1 0-80,-2 0 16,-13 0-91,24 0 14,-11 0-89,-13 0-5,24 0-33,-24 0-60,19-1-268</inkml:trace>
  <inkml:trace contextRef="#ctx0" brushRef="#br0" timeOffset="47510.62">25505 6307 211,'-11'4'581,"11"-4"-121,-14 5-96,14-5-46,-11 3-37,11-3-34,0 0-68,-6 2 205,-6 1-190,12-3-79,0 0 25,0 0-79,0 0 39,0 0-69,0 0 44,21 0-68,-5 0 53,1-2-66,4 1 43,4 1-102,2 0-2,2-2-54,26 2-246,-26 0 111,3-1-74,-2-1-79,6-3-296,-8 1-213</inkml:trace>
  <inkml:trace contextRef="#ctx0" brushRef="#br0" timeOffset="47841.71">26049 6063 170,'0'0'684,"-4"-15"-124,-3 2 294,7 13-475,-6-13-106,6 13 32,-6-11-76,6 11 44,-4-7-73,4 7 25,0 0-87,-4-12 11,4 12-68,0 0 16,0 0-63,-3-10 36,3 10-66,0 0 27,0 0 7,0 0-62,0 0 55,0 0-51,12 3 50,-3 4-64,-2 0 22,3 1 7,3 3 1,1 2 8,7 4 12,-3 2 2,4 0 9,5 6 4,1 1-11,-1 0 5,0-1 26,-2 0-41,-2 1 33,-4-6-46,-4 0 40,-1-4-43,-3 0 35,-3-1-42,-4 0 44,-4-3-33,-6 1 25,-5 3-28,-4-2 30,-35 15-153,21-16-96,-4 3-50,3-3-145,1-2-163,4-3-509,3-1-707</inkml:trace>
  <inkml:trace contextRef="#ctx0" brushRef="#br0" timeOffset="53840.8">27440 6041 42,'0'0'432,"3"-5"171,3-5-354,-6 10-30,0 0-7,9-9-8,-9 9-8,0 0-13,5-10-27,-5 10-21,0 0-8,5-6-13,-5 6-14,0 0-30,0 0-5,0 0-20,2-4 8,-2 4-36,0 0-7,0 0-6,0 0 4,0 0-4,-5 19-31,-1-8 56,-2 3-48,-3 5 52,0 3-4,-5 4 10,-2 5 24,2 1-1,-2 0-11,1 2-3,0 0-4,0-1 3,-1 4-2,3-5 1,-1 1-4,4-6-2,-2 0-67,1-1 62,1-1-63,2-4 62,1-1-58,0-2 57,2-3-58,1-1 60,-5 11-63,5-15-55,2-3 30,4-7-79,-7 15-13,7-15-192,0 0-127,0 0-360,0 0-362</inkml:trace>
  <inkml:trace contextRef="#ctx0" brushRef="#br0" timeOffset="54305.8">27319 5941 176,'0'0'368,"-16"0"-73,16 0-47,0 0-27,0 0-21,0 0-10,0 0-15,-7-5-16,7 5 2,0 0 110,0-12-147,0 12-17,0 0-6,5-11-11,-5 11 9,9-8-27,-9 8-1,13-7-28,-4 2 7,5 1-20,4 1 7,0 1-17,7-3 12,0 3-7,31-1 29,-28 1-13,5 1-16,-5 1 3,5 0 8,-6 0 2,1 0-4,-3-2-10,-3 2 2,-1 0-8,-1 0-3,0-1-3,-1 2-3,-6-1 1,-1-1-11,-12 1-19,23 0-26,-23 0-27,18-1-41,-18 1-41,14 0-53,-14 0-59,14 0-33,-14 0 7,0 0 17,11 2-348,-11-2-133</inkml:trace>
  <inkml:trace contextRef="#ctx0" brushRef="#br0" timeOffset="54669.8">27213 6183 320,'-13'5'442,"13"-5"-144,-9 3 13,9-3-120,0 0 49,-9 5-90,9-5 43,0 0-80,0 0 41,0 0-15,0 0 6,3 12 1,-3-12-6,31 12 110,-11-5-144,7-2-15,4 2-14,3 0-8,3-2-6,1 1-4,-1 0-1,-1-1 4,0-1 4,1 2-12,-4-2-6,-4-2-12,-3 2-1,0-1-13,-6 1-29,0-4-54,-4 2-58,-2 0-63,-1-1-72,0 1-96,-13-2-87,20 2-405,-20-2-383</inkml:trace>
  <inkml:trace contextRef="#ctx0" brushRef="#br0" timeOffset="56801.34">2758 9344 602,'0'0'504,"-2"10"-139,2-10-58,0 0-76,0 0-25,0 0-65,0 0-13,0 0-39,-8-4 6,8 4-16,0 0 17,0 0-16,0 0 74,0 0-71,0 0-27,0 0-8,0 0-9,0 0 3,0 0-6,0 0-4,0 0-6,0 0-5,0 0-4,0 0-5,0 0-2,0 0-1,0 0 0,0 0-2,0 0-1,0 0 2,0 0-1,0 0 2,0 0 15,0 0 14,0 0 14,0 0 12,0 0 14,0 0 4,0 0-9,0 0-7,0 0-9,0 0-6,-4-11 48,4 11-55,0 0 0,0 0 11,0 0-35,0 0 67,0 0-47,0-12 56,0 12-49,0 0 42,0 0-45,0 0 36,0 0-40,2-10 25,-2 10-48,0 0 19,0 0-12,0 0-53,0 0 40,0 0-48,0 0 50,0 0-43,-4 19 49,1-9-43,-1 4 48,1 1-48,-3 0 45,2 2-44,-3 2 40,1-1-39,-7 20-48,8-23 4,-3 1-43,0 1-31,1-3-44,0 1-63,0-4-32,2 0-74,-1-2-30,6-9-132,-7 9-317,7-9-371</inkml:trace>
  <inkml:trace contextRef="#ctx0" brushRef="#br0" timeOffset="57104.33">2825 8999 496,'0'0'389,"1"-14"-88,-1 14-73,0 0-53,3-12-34,-3 12-20,0 0-24,0 0-23,0 0-21,-5-9 26,5 9-53,0 0-9,0 0-5,0 0-1,0 0-1,0 0 1,0 0-4,1 12 2,-1-12-8,0 0 7,10 5-3,-10-5-1,0 0-1,19 0 13,-19 0-7,17-5-1,-8 0 0,-2-1 18,2 1 15,0-3 18,-2 0-31,-1-1 43,-1 1-4,0 0 53,0-1-23,-1 2 0,-4 7-31,3-14-6,-3 14-44,1-6 8,-2-8-51,1 14-49,0 0-21,0 0-65,-19 3-45,19-3-73,-12 11-82,12-11-226,-6 10-103</inkml:trace>
  <inkml:trace contextRef="#ctx0" brushRef="#br0" timeOffset="57403.34">3208 8949 513,'19'-11'906,"-10"5"-544,-2 0-44,-1 0-28,0 0-35,-6 6-3,11-11-19,-11 11-29,7-10-30,-7 10-37,7-7-30,-7 7-23,5-7-23,-5 7-18,0 0-32,5-7-13,-5 7-1,0 0 2,0 0-2,-8 14-1,3-4 7,-1 3 1,-3 5-51,-1 7 59,-1 1-51,-1 10 60,0 1-54,0 2 60,0 2-4,2-1-3,-10 38 7,11-40-22,0-1 4,2-5-1,-1-1 0,2-2-4,-1-1 1,2-5 0,-1-1-13,1-2-28,1-3-22,0-3-34,0 1-15,-1-5-42,-2 1-82,0-6-108,7-5-74,-14 4-398,3-8-343</inkml:trace>
  <inkml:trace contextRef="#ctx0" brushRef="#br0" timeOffset="57590.87">2893 9382 787,'-4'-9'510,"-1"3"-75,5 6-38,-8-14-61,8 14-64,-5-14-55,5 14-37,-5-7-40,5 7-31,0 0-36,-1-13-13,1 13-10,8-5-8,-8 5-5,36-9 18,-17 6-31,6-1-4,3 1-5,-1 1-49,2-3 57,-1 3-56,-1-2 57,1 0-92,-4 2 27,-1 0-50,-2-2 60,-2 2-57,-2 0-2,-2 0-83,10-1-461,-25 3-165,20 0-324</inkml:trace>
  <inkml:trace contextRef="#ctx0" brushRef="#br0" timeOffset="58252.1">4262 9118 689,'0'0'266,"0"0"-53,0 0-42,9 5-35,-9-5-20,0 0-14,0 0-2,7 9-11,-7-9-3,0 0 1,6 11-3,-6-11 8,0 0 18,9 9 50,0-4 107,-9-5-167,11 4 67,-11-4-60,18 1 46,-18-1-76,20-4 37,-9 3-63,-1-3 2,1-1 40,-1 0-49,-3-2 44,1 2-70,-1-5 48,-1 3-66,-1-8 48,-5 15-3,1-14-62,-1 14 49,-4-10-59,4 10 54,-11-7-54,11 7 50,-16-4-60,16 4 60,-22 5-55,7 1 52,0 1-50,0 4 5,-1 2 4,2 0 52,2 1-54,0 2 54,3 0-56,2 0 62,1-1-62,3 0 58,0 2-60,3-2 61,3-1-62,-1 2 33,3-3-83,4-1 16,-1-2-52,2 1-51,17 1-355,-9-11 165,-4-1-72,4-5-278,-2 2-212</inkml:trace>
  <inkml:trace contextRef="#ctx0" brushRef="#br0" timeOffset="58448.11">4568 9036 616,'5'-17'590,"-5"17"-93,2-11-156,-2 11-26,4-8-85,-4 8-50,0 0-41,4-7-28,-4 7-70,9 2 120,-9-2-55,9 12-52,-4-4 47,1 2-64,0 3 47,0 0-62,2 1 45,-3 3-61,1 0 54,-1-1-59,2 2 50,-1 2-60,-1-4 50,0 1-104,6 15-170,-6-18 91,2 1-38,0-3-70,0-2 12,2-1-52,1-4-121,2-1-231,-12-4-150</inkml:trace>
  <inkml:trace contextRef="#ctx0" brushRef="#br0" timeOffset="58620.11">5035 9031 567,'6'-7'475,"-6"7"-63,5-12-150,-5 12-1,0 0-109,0 0 23,0 0-90,0 0 39,-14 2-64,2 3-3,2 2-10,-2 3-7,0-2-5,-1 4-6,-1 3-4,2-1-3,1 0-10,-1 1 25,5-3-109,-9 15-170,13-16 54,0-1-65,3-10-117,0 17-177,0-17-57</inkml:trace>
  <inkml:trace contextRef="#ctx0" brushRef="#br0" timeOffset="59436.53">5129 9164 537,'0'0'539,"0"0"-130,11-3-96,-11 3-64,0 0-50,0 0-50,14 0 83,-14 0-138,0 0-15,0 0-14,0 0-18,0 0-4,0 0-12,14 0-8,-14 0-5,0 0-3,0 0-2,0 0-1,13 1-5,-13-1 4,0 0 5,18-2 2,-18 2-14,15-5-18,-7 0 1,1 0 2,0 0 5,0 0 50,-3-2-44,2 2 52,-1-3-53,0 3 54,-1-3-48,-6 8 61,8-12-54,-8 12 56,9-18 17,-9 18-71,0 0 47,0-14-61,0 14 54,0 0-62,-8-9 53,8 9-62,0 0 53,-16-2-56,16 2 56,-17 6-55,7-1 53,-1 1-53,0 2 3,-9 12 3,8-10 11,3 2 52,0 0-62,0 0 49,3-1-49,0 1 42,0-2-55,0 0 58,2-2-57,0 0 55,1 1-57,3-9 53,-6 14-60,6-14 53,-3 10-58,3-10 62,-3 9-53,3-9 58,0 0-54,0 0 54,0 0-52,6 8 56,-6-8-55,11-5 68,-11 5-39,12-7 62,-4 2-62,0-2 3,3 2 5,10-10 8,-9 8-20,-1 0-3,0 0 2,1 0-1,-3 3-1,1-2 1,1 1-2,-2 2-5,0-1 1,1 0 0,-10 4-2,18-2 4,-18 2 0,18 2 4,-2 6-1,-8-3-1,-1 2 53,-1 1-59,0 1 51,-3 1-56,0 0 52,1-1-59,-2 2 57,-2-11-57,1 21 59,-1-21-69,0 17 65,0-17-57,-1 14 58,1-2 6,0-12-38,0 0 70,1 14-50,-1-14 41,0 0-91,0 0 12,15-10-101,-4-1 46,1-2-43,0-1 25,2 0 15,1 2 14,-4 0 17,-1 3 3,11-7-24,-14 9 33,1 3 4,-8 4 8,16-8 4,-16 8 3,12-5 6,-12 5 6,0 0 10,17 2 11,-17-2 10,9 4 3,-9-4 0,6 8-3,-6-8-7,13 10 59,-13-10-27,7 7-57,-7-7 62,11 6-35,-11-6 14,20 3-13,-6-3-5,5-1-4,2-3-1,4 1-8,1-2-5,1 1-7,0 1-2,-6 2-4,19 2 5,-21-1 29,-4 4 29,2 3 22,-5 1-10,0 2-12,-3 3-9,-2 0-8,-3 4-3,-4 4 45,-2 4-68,-2 1-17,-2 4-174,-2 1-92,-2 1-212,-10 31-2573</inkml:trace>
  <inkml:trace contextRef="#ctx0" brushRef="#br0" timeOffset="60181.13">7499 8739 53,'-8'-10'651,"8"10"-114,-6-8-157,6 8 4,-8-7-98,8 7 9,0 0-86,-6-11 27,6 11-92,0 0 21,-6-6-84,6 6 24,0 0-73,0 0 44,0 0-55,-8 11 101,-1 17 108,4-8-149,0 4-8,-3 5-8,-1 0-12,2 2-10,-1 1-33,-1-1 25,0 1-27,0-1 25,1 0-9,-1-1-4,-1-1-1,2-3-2,1 1-45,-8 17-226,8-23-61,3-6-60,0-1-82,-1-2-500,5-12-544</inkml:trace>
  <inkml:trace contextRef="#ctx0" brushRef="#br0" timeOffset="60441.14">7504 8811 537,'8'-18'613,"5"-16"364,-7 18-608,2-2-134,1 4-2,-2 0-100,1 0 22,5-1-81,-2 2 35,3 1-76,2 4 47,-2 0-74,2 3 51,0 3-63,0 2 52,1 2-61,12 11 43,-13-1-2,-6 0-45,-3 0 54,-1 4-56,-4 0 61,-3 2-60,-4 0 61,-5 2-58,-2-2 62,-4 2-60,-3-2 57,-1-1-58,-2 0 48,1-1-54,0-5 43,2 1-108,2-3-11,2 0-138,2-2-83,2-5-157,11-2-346,-17 4-355</inkml:trace>
  <inkml:trace contextRef="#ctx0" brushRef="#br0" timeOffset="60784.13">7992 8906 595,'0'0'508,"0"0"-151,0 13-16,0-13-96,-6 12 38,6-12-69,-9 11 37,9-11-85,-8 10 24,8-10-82,-7 9 32,7-9-78,-8 15 74,8-15-56,0 0-67,-3 12 50,3-12-60,0 0 51,6 11-56,-6-11 52,10 4-58,-10-4 51,15-1-60,-15 1 45,20-7-78,-9 2 38,0-2-58,12-6 13,-15 7 76,2-1-41,-3 1 59,-7 6-52,10-12 56,-10 12-65,6-9 56,-6 9-55,0 0 50,0 0-53,-2-15 51,2 15-57,0 0 58,-14-2-58,14 2 22,-18 2 35,18-2-60,-11 5 49,11-5-60,-10 5 36,10-5-74,-9 6 15,9-6-95,-6 7 12,6-7-99,0 0-24,0 0-99,0 0-363,5 11-241</inkml:trace>
  <inkml:trace contextRef="#ctx0" brushRef="#br0" timeOffset="61024.67">8557 8726 683,'10'-5'631,"-2"0"-101,-8 5-163,14-6-40,-14 6-125,10-6 6,-10 6 56,0 0-171,10 6 88,-10-6-30,-1 19 65,-2-4-54,-1 5-47,-3 3-16,1 4-20,-3 2-4,0 2-22,-1-1 18,1 1-41,-3-1 1,3 0 19,-12 28-6,10-30-47,1-3 21,0-3-81,1-2-18,1-2-40,2-3-40,-3-2-32,3-1-48,-1-4-101,1-2-80,6-6-533,-13 1-542</inkml:trace>
  <inkml:trace contextRef="#ctx0" brushRef="#br0" timeOffset="61223.66">8344 8792 170,'-3'-22'1601,"3"22"-1030,0-14-187,0 14-36,1-14-119,-1 14 7,7-10-83,1 3 2,3 1 1,3-2-17,6 1-21,3 1-21,7-2-19,3 0-21,3 2-9,52-9 7,-50 11-115,0 0-38,-3 0-151,1 2-28,-5-1-124,-4 2-60,-3 1-494,-1-1-538</inkml:trace>
  <inkml:trace contextRef="#ctx0" brushRef="#br0" timeOffset="61647.67">9867 9050 384,'9'-11'427,"-9"11"-66,9-5-58,-9 5-37,0 0-37,7-10-38,-7 10-25,0 0-16,0 0 160,0 0-156,7 7 1,-7-7 17,-3 12-26,3-12-19,-5 18-39,3-7 5,-1-1-17,-1 2-13,1 1-13,0-1-8,-1 1-5,-1-1-9,1 1-19,-4 7-147,6-9-16,-3-2-45,5-9-33,-5 14-25,5-14-66,0 0-142,0 0-252,0 0-224</inkml:trace>
  <inkml:trace contextRef="#ctx0" brushRef="#br0" timeOffset="61968.67">9945 8749 1094,'0'0'355,"-4"-10"-33,4 10-111,0 0 10,-8-5-103,8 5 23,0 0-78,-11 2 36,11-2-71,-8 5 44,8-5-60,0 0 44,-7 9-58,7-9 50,0 0-2,6 10-51,-6-10 58,9 4-58,-9-4 57,14-1-52,-14 1 52,18-7-50,-9 2 49,2-4-55,-1 0 50,-1 0-47,2-4 54,-4 2-40,0-1 59,0-7-4,-7 19-40,3-16-11,-3 16 46,-4-10-63,4 10 49,-8-8-63,8 8 27,0 0-93,-16 0 13,16 0-88,-12 4 8,12-4-90,-6 8-15,6-8-35,5 14-699,-5-14 311</inkml:trace>
  <inkml:trace contextRef="#ctx0" brushRef="#br0" timeOffset="62196.67">10489 8566 592,'10'-9'453,"-1"2"-68,-1 2-39,-8 5-47,11-10-47,-11 10-59,7-7-37,-7 7-19,0 0-15,0 0 39,0 0 75,-9 15-155,1-3 96,1 7-58,-4 4 37,-3 5-80,2 8 44,-5 1-65,2 4 23,-2 2 3,3 1-35,-5 7 23,1 4-9,0-1 50,0-2-51,5-8 18,1 0-46,-1-3 25,1 0-41,2-2 29,-1-3-13,2-5-64,1-4-11,-1-4-46,3-5-27,-1 1-17,1-5-24,-2-1-30,2-6-160,6-7-60,-7 1-1014,-12-9 92</inkml:trace>
  <inkml:trace contextRef="#ctx0" brushRef="#br0" timeOffset="62389.67">10101 9068 738,'0'0'564,"-4"-12"-130,4 12-88,0 0-72,-1-13-65,1 13-17,0 0 4,2-9 14,-2 9 5,9-7-9,15-1 143,-7 4-207,5-1-29,3 0-18,2 0-17,1 0-25,4 3-9,1-4-8,-5 2-20,-1 2-58,-2-1-64,-4 1-13,0 2-117,-3 0 0,-2 0-107,12 2-414,-17 1-86,-11-3-384</inkml:trace>
  <inkml:trace contextRef="#ctx0" brushRef="#br0" timeOffset="63803.67">10607 8599 141,'0'0'356,"0"0"-60,0 0-81,6-8 24,-6 8-76,0 0 64,3-3 119,4-8-122,-7 11-71,0 0 47,6-8-54,-6 8 60,0 0-67,5-9 48,-5 9-68,0 0 43,0 0-50,2-12-32,-2 12-6,0 0-9,0 0-11,0 0 22,-2-10-53,2 10-8,0 0-1,0 0-5,-14 5 46,4-1-60,0 2 49,-1 2-57,-3 5 71,-3-1-48,-3 5 45,-2 2-49,-2 3 67,-3 2-61,0 1 46,2 2-62,0-3 4,1 3 0,2-1 2,3-4 1,4 2 11,-1-2-4,5-3 0,1 0-3,2-2-23,2 0 24,0-3-22,4 0 29,2-1-26,4 11 25,2-14 7,5 2-33,1-3 49,1 0-56,2 2 29,1-1-32,0 0 32,0 2-27,-1-3 24,-4 3-22,0-2 23,-2 5-22,-4-3 35,-3 2 20,-6 15 55,-3-14-30,-6 2-24,-5 0 48,-5 1-2,-6 2-1,-3 0-21,-5-5 19,0 2-15,0-3-8,1 0-11,5-4-8,-1-1-11,1 0-31,2-1-51,-13 2-259,25-6 39,17-4-236,-16 2-159,16-2-452,5-8-732</inkml:trace>
  <inkml:trace contextRef="#ctx0" brushRef="#br0" timeOffset="64176.48">12334 8489 407,'3'-12'475,"-3"0"-93,0 12-75,0-14-56,0 14-50,-3-19 77,3 19-186,-8-8-14,8 8-8,-18 7 14,5 1-2,-4 4 9,-6 7-11,-2 4 44,-2 7-52,-1 2 28,-3 9-64,2 1 40,-1 1-58,6-4 49,0-1-65,1-2 5,1 1-2,3-1 1,-1-2-15,-1-3 11,2 1-29,3-8-9,0 0-28,2-2-37,-3-3-51,4-2-35,-2-2-3,2-6-61,-2 2-78,-18-2-1117</inkml:trace>
  <inkml:trace contextRef="#ctx0" brushRef="#br0" timeOffset="64656.48">11517 9049 91,'-17'-8'591,"2"3"-132,2-2-29,3 2-129,-7-3 191,8 3-301,9 5-84,-4-7 24,4 7-64,0 0 46,13-11-69,0 8 39,7-1-57,6-1 50,8 0-56,5 0 11,11-1 61,3 2-49,2-1 41,62-4 0,-59 6-86,-2 1 51,-1-2-60,-2 1 48,-6 0-60,-8 2 55,-3-2-59,-7 2 56,-4-1-50,-3 0 68,-4 1-31,-3 0 84,-1 0-37,-1 0 12,8-3 44,-21 4-83,11 0-7,-11 0-9,0 0-5,0 0-10,0 0-1,-8 8 1,3-1-3,-4-2-2,-2 4 3,-1 2 0,1-2 0,0 3 3,2 0-7,-7 11-18,9-10 26,1-3-25,3-1 29,1 1-22,2-10 26,0 16-25,0-16 26,9 13-23,-9-13 22,18 7-30,-7-6 1,-11-1-17,26-2 21,-12-1-5,18-14-43,-14 5-9,-2-5 12,0 2 60,-1-2-35,-1 3 97,-5-3-53,-1 2 59,0 3-47,-1 1 4,-1 3-15,-2-1-5,-4 9-10,4-10 53,-4 10-62,0 0 29,0 0-33,0 0 4,-8 11 5,8-11-2,-7 18 6,5-9-1,-2 3 2,4 1 1,-2-1-22,2 0-2,2 0-62,0 0-17,0 0-37,5-2-20,-3 0-45,3 0-32,5-2 2,-1-2-34,3-2 10,-2-1-62,2-3-52,2-3-172,0-1-52</inkml:trace>
  <inkml:trace contextRef="#ctx0" brushRef="#br0" timeOffset="64872.47">12881 8736 329,'9'-12'673,"-4"0"-96,-1 4-180,1-1-34,-5 9-140,8-9 7,-8 9 82,0 0-194,0 0 49,0 0-65,-4 18 58,-1-7-55,1 3 36,-4 1-76,2 5-7,0-2-9,-1 5-10,-2-2-6,3 0-6,0-1-2,0 1-3,-2 17-32,5-22-52,1 1-21,0-2-44,2-2-3,0-1-23,2-1-5,2-2-34,3-2-18,-1-1-20,4-2-22,3-4-11,0 0-49,4-5-329,3-4-150</inkml:trace>
  <inkml:trace contextRef="#ctx0" brushRef="#br0" timeOffset="65140.47">13257 8747 174,'6'-9'545,"1"0"-117,-7 9-68,0-5 125,0 5-328,-13-3 50,3 7-60,-5 4 51,-1 0-55,2 2 59,-4 3-76,1 0 36,1 2-82,2-1 35,0 1-69,4 1 36,-1 0-62,5-2 43,-2 19-54,6-18-2,2 1-2,4 0 2,2 1-5,2 0 3,1 1-17,1-1 19,0 0-20,-3-1 19,-1-4-1,1 0-1,0 0 13,-2-3-13,-3 2 5,-2-11 0,0 15-2,0-15-5,-10 15 3,1-10-2,1 0 2,-4 0 6,-1 0-4,-2-2 1,-1 0-1,4 0-4,-1-1-11,0-2-33,13 0-51,-23 0-75,6-5-432,17 5 236,-10-8-458,10 8-356</inkml:trace>
  <inkml:trace contextRef="#ctx0" brushRef="#br0" timeOffset="65508.48">13171 9044 619,'17'-2'479,"-17"2"-108,14-1-72,-14 1-47,12-2-29,-12 2-22,0 0-15,18-1 1,-18 1-10,11-2-12,5 0 109,-16 2-172,19-5-15,-7 1-16,-1 1-5,5-2-4,-3-1-6,2-1-8,0 0-4,3-3-5,-3-1-14,2-1-5,0-3-4,-1 1 0,-3-3-6,12-15 53,-14 17 13,-2 1-62,-4 2 2,1 3-13,-3-1-1,-3 10-2,0-12-2,0 12 1,-7-5-1,7 5 1,-20 2 15,7 5 25,-6 6 20,-3 1 2,-25 25 34,26-20-88,4 1 28,1 1-26,0 0 53,4-3-41,2 1-1,3-2 10,1 0 32,2-2-24,2-2 4,2-1 37,3 0-30,4-1 13,2 1-31,13 3 28,-11-9-48,0-1-4,-1-2-35,1 0-69,-11-3-80,18 1-30,-18-1-41,13 1-54,-13-1-77,12-2-36,-12 2-147,0 0-301,0 0-413</inkml:trace>
  <inkml:trace contextRef="#ctx0" brushRef="#br0" timeOffset="68239.47">15282 8733 349,'10'-4'360,"-10"4"-19,0 0-105,0 0 49,0 0-86,0 0 48,-1-12-78,1 12 175,0 0-192,0 0-67,-1-10 30,1 10-63,0 0 47,0 0-57,0 0 63,0 0-58,0 0 52,0 0-57,0 0 49,-2-12-59,2 12 52,0 0-59,0 0 57,0 0-53,0 0 55,0 0-59,0 0 49,0 0-56,0 0 48,0 0-52,0 0 45,0 0-53,0 0 46,0 0-53,0 0 57,0 0-52,0 0 64,0 0 15,0 0-67,-1-10 6,1 10 6,0 0 5,0 0 4,0 0 3,0 0-1,0 0 0,0 0 0,0 0-2,0 0 1,0 0-2,0 0 0,0 0 4,0 0 29,0 0-40,0 0-2,0 0-4,0 0-3,0 0-2,0 0 2,0 0 1,0 0 2,0 0 1,0 0 3,0 0 0,0 0-1,0 0-3,0 0-1,0 0 26,0 0-22,0 0-2,0 0-3,0 0-1,0 0-4,0 0-2,0 0 1,0 0-12,0 0 6,0 0-2,0 0 2,0 0-2,0 0-1,0 0 3,0 0 5,0 0-2,0 0 2,0 0 5,0 0-3,0 0-8,0 0 7,-5-9-15,5 9 0,0 0 12,0 0-6,0 0-7,0 0-9,0 0 5,0 0-1,0 0-5,-5 14 10,5-14 0,-5 17 2,0-4 3,0 0-2,-1 1-2,0 0 3,1 2-1,0 0 6,0 0-20,0-1 17,1 1-35,-2-2-13,0 1-58,-1 10-217,4-13 98,-1 0-43,2-2-62,-2 0-79,1-1-25,3-9-3,-3 14-98,3-14-241,0 0-288</inkml:trace>
  <inkml:trace contextRef="#ctx0" brushRef="#br0" timeOffset="68644.48">15318 8545 373,'0'0'337,"0"-17"-72,0 17-46,0 0-44,1-10-20,-1 10-29,0 0-19,0 0-16,0-14-15,0 14-18,0 0-9,0 0-8,0 0-14,0 0-9,0 0 7,0 0 0,0 0 3,0 0 5,0 0-1,0 0 1,0 0 30,0 0-35,0 0 9,0 0 8,0 0 7,0 0 1,5-5-1,-5 5 1,0 0-1,9-6-13,-9 6-11,9-8-3,-9 8-2,12-13-3,-6 6-1,4-8 52,-10 15-10,10-14 10,-10 14-8,7-12-9,-7 12-9,4-9-11,-4 9-12,2-10-5,-2 10-4,0 0-4,0 0-4,-1-12 2,1 12-7,0 0 1,-12-3-2,12 3 8,-10 5-14,10-5-20,-8 7-40,8-7-39,-7 8-34,7-8-27,-4 9-22,4-9-9,-3 8-38,3-8-102,0 0-253,6 12-103</inkml:trace>
  <inkml:trace contextRef="#ctx0" brushRef="#br0" timeOffset="68903.47">15696 8349 42,'12'-5'592,"-2"1"-151,-10 4-89,14-5-66,-14 5-53,13-7 7,-13 7-103,10-3-39,-10 3-21,0 0-14,0 0-7,13 1 0,-12 12 55,-4-3-31,1 6 11,-5 6 56,0 6-69,-7 6 55,0 4-60,-3 3 59,-2 1-57,-3 8 38,-1-4-69,5-4 39,-1 0-62,0-4-9,3 0 0,-13 30 12,18-39-17,1-3-18,3-4 20,1-3-55,2-2-14,1 0-16,2-5-22,2-1-40,-1-11-49,5 14-57,-5-14-67,13 3-66,-13-3-376,18-8-263</inkml:trace>
  <inkml:trace contextRef="#ctx0" brushRef="#br0" timeOffset="69086.47">15602 8765 977,'-10'-6'446,"0"0"-137,0 2-3,1-2-93,-1 2 29,10 4-76,-14-5 36,14 5-83,-10-7 21,10 7-82,0 0 40,-9-5-67,9 5 48,0 0-70,29-5-6,-10 3-45,7-1-101,3-1 19,8 0-77,8-1-25,1 1-50,4-3-142,-3 1-200,3 2-131</inkml:trace>
  <inkml:trace contextRef="#ctx0" brushRef="#br0" timeOffset="70458.47">16366 8734 583,'0'0'403,"0"0"9,0 0-98,0 0 30,-14 0-81,14 0 12,0 0-88,0 0 31,-4-10-97,4 10 22,5-9-78,-5 9 34,11-8-67,-11 8 47,17-10-68,-7 6 50,1 1-70,1 0 52,0 2-62,-12 1 54,25 1-58,-13 2 57,0 2-61,1 2 57,0 1-55,6 14 37,-9-11 22,-2 2-55,-1 1 50,-4 1-53,3-3 47,-4 0-52,-1-1 56,2 0-50,-3-11 54,0 18-52,0-18 56,-4 17-57,4-17 63,-4 13-35,0-3 97,4-10-25,0 0-59,-7 4 44,7-4-61,0 0 46,-4-10-59,4 10 43,4-14-63,0 2 61,2 2-66,3-1 56,0 1-58,0-2 54,1 3-76,16-9 15,-12 11 60,0-1-58,1 4 57,-2-1-54,-1 2 53,1 3-52,-13 0 57,23 1-55,-14 3 58,2 1-53,-3 1 56,0 0-54,-1 1 57,-1 1-58,4 9 33,-10-17 21,6 14-53,-6-14 57,4 15-43,-4-15 48,2 10-56,-2-10 56,0 0-54,2 14 55,-2-14-54,0 0 64,0 0-55,0 0 71,-2 10-50,2-10 51,0 0-18,2-8-66,-2 8 41,5-14-52,2 6 49,0-4-63,1 1 48,2-2-48,4 1 57,0-2-53,3 2 57,-3 2-53,3 0 56,-3 0-54,14-2 20,-13 6 42,-2 3-57,0 1 56,-13 2-56,19 0 59,-19 0-57,19 4 60,-19-4-54,13 12 57,-13-12-59,10 14 52,-5-8-68,-5-6 51,7 19-108,-1-2-164,-6-17 123,6 15-69,-1-7 51,-5-8-36,8 13 52,-8-13-25,12 10 14,-12-10-7,14 7 33,-14-7 27,12 4 36,-12-4 60,14 1 21,-14-1 86,12 2-23,-12-2 102,0 0-50,14 1 56,-14-1-63,0 0 42,0 0-67,15 2 40,-15-2-71,0 0 37,0 0-72,0 0 40,13 1-62,-13-1 45,0 0-63,0 0 42,12 2 9,-12-2-59,0 0 56,0 0-56,14 4 56,-14-4-57,0 0 53,18-1-55,-18 1 54,16-4-57,-16 4 44,21-5-53,-11 0 45,1-2-71,13-9-72,-12 6 86,-2-1-52,2 1 65,-3-1-46,0 1 68,-3 2-46,0 0 68,1 1-50,-7 7 56,6-13-50,-6 13 51,4-11-43,-4 11 50,0 0-45,-8-4 58,8 4 8,-12 4-53,12-4 58,-14 9-61,6-4 51,-1 3-53,1-1 53,1 0-56,0 2 52,1-1-58,0 1 53,0-2-56,1 1 53,1 1-53,-1 6 14,5-15 15,0 14-66,0-14 43,5 13-70,-5-13 40,11 10-95,-11-10 4,16 8 39,-7-5-44,-9-3 43,22 1-45,-22-1 22,22-1 6,-10-2 33,13-5-45,-14 3 82,3 0 9,-2-3 11,-1 1 19,2 0 5,-3-1 28,1-1-4,-1 2 72,-3-1-45,1 2 60,-1-2-49,0 3 68,-7 5-69,10-12 67,-2 2 33,-8 10-127,5-7 43,-5 7-62,0 0 43,0 0-60,0 0 52,0 0-63,0 0 59,0 0-47,-6 9 56,6-9-57,-7 15 55,7-15-61,-5 17 52,1 0-20,4-17-39,0 17 52,0-17-53,2 14 58,-2-14-55,6 16 57,1-10-51,-7-6 55,15 9-56,-15-9 57,19 3-63,-8-6 57,2 1-60,1-4 48,0-1-48,3-4 33,-3-1-52,1-2 47,-3 0-50,-1-2 58,1 2-37,-4-1 71,-2 4-36,-1-2 63,-1 3-57,1 1 43,-3-1-60,-2 10 47,4-12-62,-4 12 30,2-10 16,-2 10-59,0 0 54,0 0-56,0 0 58,5 10-57,-5-10 54,5 16-47,-1-5 77,2 3-51,2 1 57,-1 2-61,1 2 69,4 1-38,6 20 59,-10-20-46,1-1-4,-2-1-5,-2-2-5,-1-1 11,-2-3 29,1 1-1,-3-2 24,-3 0-38,0 0 19,-4 0-43,-1 0 18,-4-2-75,0 0-61,-15 5-510,14-8 104,1-3-526,12-3-621</inkml:trace>
  <inkml:trace contextRef="#ctx0" brushRef="#br0" timeOffset="72226.03">19438 8405 275,'0'0'353,"0"0"-59,0 0-25,0 0-34,-4-10-3,4 10-26,0 0 12,0 0-11,-3-10-17,3 10-14,0 0-9,0 0-7,-2-11-11,2 11 11,0 0 82,0 0-147,-3-10-24,3 10-14,0 0-22,0 0-9,0 0-2,0 0 18,-6 17-8,0-1 79,-1 4 16,-2 7-17,-1 4-26,-3 5-14,1 3-20,-11 37 30,16-45-52,-1 2-6,-1-3-9,4-1 0,0-6-5,0 2 2,0-3 2,1-1-3,-1-3-42,2-1-10,1-1-38,0-4-25,1 0-11,1-12-7,-1 22-244,1-22 140,0 0-33,0 0-10,9-6 9,-7-4-51,5-3-75,-2-7-286,0-3-180</inkml:trace>
  <inkml:trace contextRef="#ctx0" brushRef="#br0" timeOffset="72408.03">19367 8562 191,'0'-19'439,"0"2"-101,-1 2-30,0 1-57,-1 2-5,1-1-1,-1 2-12,2 11-14,-2-20-18,2 20-20,-1-17-36,6 0 65,0 9-134,4-1-17,4 0-15,4-1-8,3 0-5,7 0 43,2 1-66,3-1 54,7-1-64,4 1 46,-1 2-58,2-2 50,2 3-52,-4-1 30,32 0-181,-45 5-6,-1 0 5,-7 2-83,1 1 11,-6 1 3,-3 0-37,-13-1-86,15 5-198,-15-5-72</inkml:trace>
  <inkml:trace contextRef="#ctx0" brushRef="#br0" timeOffset="72603.02">19522 8550 372,'-14'7'338,"2"0"-32,3-2-92,2 0 29,-2-2-78,9-3 41,-8 9 84,8-9-57,0 0 19,0 0-84,5 13 20,-5-13-65,21 4 40,-7-4-78,23 0 90,-17-2-82,5 1-86,-3 0 2,5 1-120,-4-2-30,-1 2-128,2-1-34,-1 1-63,0 1-408,-1-2-291</inkml:trace>
  <inkml:trace contextRef="#ctx0" brushRef="#br0" timeOffset="72885.02">20049 8601 426,'0'0'387,"0"0"-108,0 0 20,-10 5-101,10-5 39,-10 5-97,10-5 43,-15 10-93,7-4 43,-2 4-57,0-2 35,2 3-71,0-1 41,2 2-66,-2 0 51,5-2-66,1 1 53,1 2-59,1-13 57,1 18-61,3-7 47,4-4-49,-2 1 53,3-3-57,1-1 53,2 0-57,-12-4 60,23 1-47,-23-1 43,33-9-27,-24 1-31,0-1 52,0-3-69,-3 1 44,-2-2-45,-1 0 53,-2 1-29,-1 0 31,-3 2-55,-1-2 52,1 3-70,-5 2 32,3 0-103,5 7 5,-14-13-273,14 13 141,0 0-347,0 0-115</inkml:trace>
  <inkml:trace contextRef="#ctx0" brushRef="#br0" timeOffset="73193.03">20167 8632 657,'0'0'486,"10"-4"-29,-10 4-98,8-7 11,-8 7-126,8-7 28,-8 7-78,10-8 26,-2 3 7,-8 5-150,10-4 34,-10 4-74,13 3 42,-13-3-60,14 6 40,-5 1-64,1 1 54,-1 3-62,-1 1 52,2 0-57,-4 1 50,0 1-53,-2 1 58,2 12-22,-5-13-39,-2-2 61,-2 0-57,0-2 58,-1-1-59,1 2 62,-1-3-47,-1 0 70,5-8-40,-10 7 51,10-7-54,0 0 50,0 0-63,-15-5 43,15 5-73,2-17 27,0 5-74,5 0 21,0-4-53,5 1 30,-1 0-88,3 2 13,-1 1-107,3 0-35,-1 3-9,-1 2-44,2 2-22,2 0-331,-2 3-200</inkml:trace>
  <inkml:trace contextRef="#ctx0" brushRef="#br0" timeOffset="73824.03">20567 8753 382,'0'0'433,"0"0"11,-13-4-132,13 4 16,0 0-85,-7-11 17,7 11-116,0 0 20,0-14-84,0 14 34,4-10-75,-4 10 38,7-9-65,-7 9 49,17-8-61,-17 8 46,18-4-59,-6 1 57,-12 3-61,17 3 53,-4-1-58,-4 2 58,0 2-56,0 1 54,-3 2-55,3 11 34,-6-8 18,-2-1-50,-1-11 50,0 21-53,-1-9 50,-2-2-47,1-1 59,-2 1-53,0-3 68,0 3-49,4-10 66,-5 10-46,5-10 61,-8 8-47,8-8 82,-10 2-42,10-2-69,0 0 50,-4-10-66,4 10 45,4-18-81,1 6 49,2-1-54,4-3 61,-1-1-58,2 1 52,0 2-60,3 0 61,0 0-51,0 2 57,1 0-55,-5 2 58,3 3-54,-2-1 57,-2 2-57,0 3 60,-10 3-51,15-2 58,-15 2-57,13 2 58,-13-2-54,8 7 56,-8-7-60,4 13 57,-3 4-26,-1-17-30,-3 21 64,3-21-63,-2 20 56,2-20-62,-3 19 59,3-19-60,-2 18 57,2-18-54,-3 13 53,3-13-57,-1 12 60,1-12-57,0 0 53,9 10-61,-9-10-26,14-6 54,-4 0-75,3-3 55,2-3-53,3-1 60,0 1-44,0 0 73,0 2-38,-3-1 59,-1 3-50,-2 0 49,-2 3-61,0 1 56,-10 4-51,14-7 72,-14 7-34,0 0 64,17 2-58,-17-2 52,0 0-59,10 8 48,-10-8-59,0 0 49,9 9-55,-9-9 54,6 5-60,-6-5 46,5 8-51,2-3-62,-7-5 21,0 0-71,11 8 30,-11-8-98,9 5-9,-9-5 29,0 0-37,16 1-23,-16-1-37,12 2-40,-12-2-204,13-2-18</inkml:trace>
  <inkml:trace contextRef="#ctx0" brushRef="#br0" timeOffset="74118.02">21209 8736 334,'0'0'672,"0"0"-428,0 0 28,0 0-86,0 0-8,0 0 36,0 0-78,0 0 14,0 0-84,0 0 39,-14 0-39,14 0 61,-6 8-82,6-8 46,-6 12-58,6-12 67,-5 14-45,5-14 43,-4 12-61,4-12 49,-2 15-59,2-15 51,2 12-67,-2-12 50,6 9-62,-6-9 46,11 5-53,-11-5 52,15 3-60,-15-3 59,29-6-17,-18 2-41,-2-1 55,-2 0-61,3-2 57,-3-2-67,-1 1 27,0-2-60,0 2 59,-2-3-72,-1 2 35,0 1-80,1-2 30,-4 10-81,4-14 12,0 1-313,-4 13 195,5-12-79,-5 12-192,9-13-62</inkml:trace>
  <inkml:trace contextRef="#ctx0" brushRef="#br0" timeOffset="74322.03">21467 8537 223,'8'-9'384,"-1"0"-39,-1 1-7,1 0-52,-1 0-10,2 2-6,-8 6-30,10-11-49,-10 11-41,8-7-4,-8 7 28,6 9 194,-6-9-206,-1 17-18,0-4-43,-2 3 32,-1 3-76,-1 2 38,-1 2-65,-3 3 47,1 2-65,0-2 41,2-2-122,-1-5 20,3 3-85,0-3 16,0 13-241,5-18 109,3-2-14,1 0 8,4-4-24,3 1-28,-2-6-49,4-1-208,0-3-80</inkml:trace>
  <inkml:trace contextRef="#ctx0" brushRef="#br0" timeOffset="74639.03">21749 8716 357,'13'-12'464,"-3"1"-54,0 1 4,-3 3-102,-2-3 5,-5 10-120,6-11 7,-6 11-86,0 0 40,-7-8-68,7 8 40,-26 8 34,16-2-137,-3 2 47,2 1-68,0-1 52,0 3-64,2-1 53,1-1-61,1-1 55,2 1-57,1-1 56,4-8-55,-3 13 55,3-13-55,4 10 55,11-9-22,-3-2-49,3-3 51,0-2-55,6-5 58,-2 1-43,4-4 41,0-1-48,-5 4 82,1-1-21,-4 1 40,-3 2 18,-1 1-3,-2 2-21,-1 2-15,-8 4-24,9-5-4,-9 5-1,0 0 14,0 0-6,-3 15-3,0-7 47,-1 2-64,0 1 41,0 2-54,-1 0 46,2 3-52,1-2 5,-1 1-3,1 0-8,0 14-164,1-15 64,2 1-126,1-3-86,-1 2-49,0-3-63,3 0-428,-4-11-415</inkml:trace>
  <inkml:trace contextRef="#ctx0" brushRef="#br0" timeOffset="76990.59">4319 4253 46,'0'0'408,"14"-10"-110,-5 5-69,2-1-46,3-1-34,0 0-28,5-2-8,2-1-25,3-1 41,3-2-29,2 1 42,7-2-8,37-13 141,-36 14-123,1-2-42,4 2 11,-1 0-28,3 1 12,-1-1-27,2 3 5,4-2-28,2 1 6,0 0-13,12-1 12,3-2-16,0 3 0,3-1-2,74-6 29,-71 9-45,3 2-6,1-3-1,3 5-3,-1-1-3,4 0-5,-1 4-2,1-2 6,4 3-2,-2 1 0,2 0 6,-1 1-2,5 0 4,2 3-3,96 3 26,-91-2-28,1-1 2,2 1-1,1 2-5,1-2 9,3 1-2,-3 2 3,2 1 8,-1 0-11,-2-1 2,-1 1 12,-1 0-6,-2 0-3,-1 2-6,-1 0-2,-2 1-2,-1-1 0,-1 1-3,-2 0 3,-3 2 3,0-3-3,-3 3 6,-1 1 1,1 1 8,-2-1-4,0 3-1,2 2 2,-1-3-10,-1 4 3,75 21-49,-82-20 53,0-1-56,-2 1 66,-3 0-65,-2 2 57,-6-2-53,-2 2 52,-6-1-54,-9-4 58,-6 2-59,-3-2 62,-5 0-68,-6-2 61,-3-3-60,8 14 31,-17-17 35,-4 2-58,-3-1 62,-3 0-55,-2-12 56,-1 20-53,-2-9 57,-3-1-59,-2-1 58,-1 1-48,0-2 48,0-1-49,2-1 54,-2-1-57,-8 1 46,17-6 3,-14-2-61,14 2 56,-9-10-71,9 10 52,0-17-54,3 4 55,5-1-53,3-1 63,3-1-57,6-3 60,3 0-53,4-2 67,8-1-55,40-21 68,-25 17 34,0 1-37,1 2 72,4-2-41,1 3 36,4 0-52,1 1 19,3-1-46,2 2 34,0 2-57,2 0 38,1 3-48,-2-2 42,3 3-50,66-15 12,-67 15 15,3 1-45,-1 0 41,2-2-57,4 4 63,-1-1-48,1 1 47,1 0-40,1 1 35,-1-1-26,3 3 25,1 3-38,-2-4 43,3 2-35,88-5 11,-85 7 29,1 3-28,0 0 28,3 2-38,0 3 43,5 1-42,2 1 33,2 2-34,1-1 41,-3 5-43,4-1 35,-4 1-31,2 2 26,-1-1-28,0 4 36,0-2-40,-1 2 38,-1 1-36,-1 0 38,-2-1-43,-2 4 38,1-1-34,0 1 38,-2 2-26,0 0 33,-2 1-37,16 6 33,-18-4-31,14 6 5,65 23-18,-70-20 33,-13-5-8,-1 2 3,13 5 1,-16-5 18,1 2-33,13 3 31,-17-3-42,3-1 38,-1 1-27,-2-1-2,3 2 36,-2-3-31,1 3 29,79 30-6,-78-33-5,2-1 3,1 0 12,-1-3 7,0-1-9,0 0 31,-1-3 22,-4-1 23,-2 1 7,-4-3 33,0-2 6,-7 0 18,-3-2-2,-10-4 0,42 11 138,-52-13-180,-5-3-20,-2 0-13,-1 1-14,-6-3-16,-4 1-11,2 0-10,-5-4-29,-3 2-95,-2-1-19,0-1-87,-13-2-82,17 1-136,-17-1-171,0 0-1850,-13-15-387</inkml:trace>
  <inkml:trace contextRef="#ctx0" brushRef="#br0" timeOffset="77978.13">10671 2096 574,'9'6'634,"-9"-6"-180,0 0-136,0 0-97,9 7-54,-9-7-37,5 8-30,-5-8-12,2 13-13,-2-13-3,3 20-7,-3-6 17,-1 3-7,-2 1 31,-1 4-38,-5 26 59,4-24-71,0 0-14,-1-2-6,0 1 1,1-5-4,1-1-2,1-3-3,-1 1-6,-1-3-6,2-2 4,1-1 1,2-9 19,-4 16 33,4-16 41,-4 14 98,4-14-158,0 0-32,0 0-44,4-17-14,1 3-41,2-4 30,4-9-25,-1-2 20,7-7-7,-2 0 47,3-1 55,-4 3 66,0 7 72,-2 1 37,5-13 135,-9 23-220,-2 3-21,2 0-42,-3 0-1,0 4-28,0-1 5,1 2-27,-1-2 6,3 1-20,3 1 8,2-2-6,4-1 0,3 0-9,0 2 9,32-12-31,-22 10-37,1 2-43,-1-1-63,3 2-76,-1 0-78,2 1-103,-2 1-94,-6 2-553,-1-1-687</inkml:trace>
  <inkml:trace contextRef="#ctx0" brushRef="#br0" timeOffset="78215.12">10929 2142 657,'-21'11'634,"6"0"-144,0-2-117,4-1-72,1 0-75,1-1-23,3 0 9,6-7 40,-4 13 59,4-13 10,17 11-85,2-8-10,9-3-85,9 0 3,65-5-20,-49 1-207,-1-1-114,0 1-128,-4-3-98,-1 1-110,0 1-493,-12-2-637</inkml:trace>
  <inkml:trace contextRef="#ctx0" brushRef="#br0" timeOffset="79976.13">23018 8473 454,'0'0'576,"15"-2"-97,-15 2-76,0 0-49,13-6-65,-13 6-36,0 0-25,13-5-9,-13 5-8,0 0-10,9-4-21,-9 4-49,0 0 17,9-3 49,-9 3-150,0 0 15,0 0-54,0 0 21,0 0-30,8 5 27,-8-5-3,-2 15 0,1-3-3,-2 2 2,-2 6-1,0 4-6,-3 3-3,0 0 2,-8 29 6,8-28-9,1-5-3,-1 4-3,3-5-1,-1-3 0,-1 1 14,2-5-13,0-1 0,1 1 4,0-2 0,2-4-3,-1 2 4,3-11 3,-4 15 7,1-5-6,3-10-22,0 0 24,0 0-45,0 0-11,-3-12-5,7 1-16,0-5 30,1-3-69,3-6 35,1-1-37,2-3 67,-1-3-42,2 3 26,-1-1 19,11-22 58,-12 27 5,-2 4 11,0 1-38,2 1 34,-3 2 6,0 3-5,4-2-12,1 0-10,-1 2-4,6-1 1,1 3-7,0-1 0,3 2-5,5 1 0,30-10 0,-33 14-2,3-1-22,-2 1-54,-1 4-59,-4 0-55,2 0-41,-1 2-45,-3-1-35,-1 2-8,-2 1-12,2-2-125,-5 2-212,2 0-176</inkml:trace>
  <inkml:trace contextRef="#ctx0" brushRef="#br0" timeOffset="80210.13">23224 8570 327,'-14'9'396,"1"-2"-28,4-2-126,1 1 32,1 0-78,7-6 55,-8 11-56,8-11 38,0 0-96,10 11 20,2-9-81,21-1 4,-11-1-110,6-1-125,6-1-40,1-3-104,2-1-416,6-4-222</inkml:trace>
  <inkml:trace contextRef="#ctx0" brushRef="#br0" timeOffset="80380.12">24185 8289 479,'10'-7'508,"-1"1"-65,-9 6-154,13-6-7,-13 6-106,0 0 127,0 0-148,0 0-63,0 0 45,-4 16-71,4-16-10,-12 15-12,7-8-7,-3 6-5,2-2-5,-3 1-5,3 0-26,-2-2-40,0 2-37,1-2-51,0 0-27,2-3-25,1 2-23,-2-2-67,-1-2-378,7-5-158</inkml:trace>
  <inkml:trace contextRef="#ctx0" brushRef="#br0" timeOffset="80574.12">24290 8272 592,'9'-3'604,"-9"3"-93,0 0-159,11-5-23,-11 5-128,0 0 12,0 0-90,0 0 23,-7 10-79,7-10 24,-16 9-91,7-6-38,-14 9-189,10-6 35,-3 0-49,0-1-78,-4 1-382,-1-2-209</inkml:trace>
  <inkml:trace contextRef="#ctx0" brushRef="#br0" timeOffset="80885.12">22999 7824 113,'0'0'501,"0"0"-74,0 0-157,0 0-7,0 0-113,-12 0 31,12 0-100,0 0 49,-6 8-89,6-8 62,-4 10-84,4-10 61,-2 18-16,2-18-65,1 12 73,-1-12-17,2 10-9,-2-10-14,6 10-2,-6-10-8,10 7-5,-10-7-4,15 1-2,-15-1-7,18-1 6,-18 1 4,18 0 14,-18 0 5,16-2-4,-16 2-9,15 0 0,-15 0-4,14 2-2,-14-2 0,12 7-4,-4-2-8,0 0 5,-2 1-1,0 3-3,0 0-25,-1 0-45,-1 2-69,4 10-479,-5-10-52,1-1-175</inkml:trace>
  <inkml:trace contextRef="#ctx0" brushRef="#br0" timeOffset="81472.12">25733 8923 342,'4'-9'498,"0"-1"6,1 0-126,3-9 279,0 10-385,-4 0-76,0 0 72,3 1-54,-4 0 19,-3 8-81,6-12 29,-6 12-88,7-9 21,-7 9-77,0 0 38,0 0-59,0 0 43,0 0-54,5 8 38,-5-8 0,-5 17-56,3-8 46,-3 1-42,0 1 44,1-1-48,0 2 3,-1-1 6,1-1 0,0 0-21,2-1-56,-3 0-47,5-9 1,-7 15-104,7-15-30,-4 13-9,4-13 5,-3 9-36,3-9-93,0 0-341,0 0-241</inkml:trace>
  <inkml:trace contextRef="#ctx0" brushRef="#br0" timeOffset="81774.12">25924 8519 78,'1'-11'564,"-1"11"-169,-1-14-84,-2 5 113,3 9-277,-10-5-26,10 5-27,-10-3-16,10 3-16,0 0-7,-18 1-12,18-1-17,-13 3-1,13-3-10,0 0 1,-11 6-1,11-6-6,0 0 52,-3 2-64,3-2 64,0 0-55,0 0 66,0 0-47,9 5 62,-9-5-48,11-7 39,-3 2-54,0-2-3,-3 0 5,1-1 5,1 1 2,-7 7-8,9-13-4,-9 13-10,6-9-22,-6 9-48,0 0-36,0 0-33,-2-10-17,2 10-3,0 0-22,-16 3-32,16-3-31,-10 14-364,10-14-110</inkml:trace>
  <inkml:trace contextRef="#ctx0" brushRef="#br0" timeOffset="82072.12">26242 8640 150,'0'0'578,"14"2"-68,-14-2-160,0 0-15,0 0-116,0 0 10,0 0-90,0 0 26,0 0-64,0 0 59,-14 13 81,5-8-173,1 0 49,1 0-76,-2 3 46,2-1-68,-2 1 48,3-1-62,0 1 58,2 4-58,2-1 56,2 0-49,0 1 48,4 4-55,1-1 65,2 5-58,2-1 46,-1 0-56,2 1-2,1 1 4,-4-2 1,4-1 4,-6 0 7,1-2-8,-3-2 6,1-1 4,-4 0 8,-2-1-29,-1 0 33,-5 2-28,-19 9 9,11-11-88,0-2-98,-2-1-133,0-2-102,0 0-560,3-2-558</inkml:trace>
  <inkml:trace contextRef="#ctx0" brushRef="#br0" timeOffset="83303.12">28465 8446 308,'5'-8'451,"-5"8"-66,8-14-9,-3 1 241,-5 13-357,4-13 17,-4 13-53,0-12 54,0 12-84,0-13 20,0 13-93,-6-15 23,6 15-71,-12-9 24,1 5-68,0 2 40,-2 2-59,-6 1 39,-4 4-31,0 2-15,-4 3 5,1 5 3,-4 2 66,0 2-46,1 2 27,7-2-52,0-1 41,3 1-47,-1 1 42,5-2-54,2 0 49,4 1-48,1-2 41,-1 17-106,7-22-71,2 3 11,3-1-45,3 1-45,2-4-57,1 0-49,3-1-53,1-2-58,4-3-292,-2-2-241</inkml:trace>
  <inkml:trace contextRef="#ctx0" brushRef="#br0" timeOffset="84469.12">28484 8411 249,'0'0'212,"-5"8"72,5-8-184,0 0-17,0 0-18,0 0-17,0 0-32,0 0-24,0 0-45,0 0-55,0-12-171,0 12 271</inkml:trace>
  <inkml:trace contextRef="#ctx0" brushRef="#br0" timeOffset="84842.12">28404 8378 230,'0'0'489,"0"0"-156,0 0-37,0 0 19,0 0-75,0 0 45,0 0-83,0 0 38,1-12-59,-1 12 52,0 0-61,0 0 42,2-10-71,-2 10 39,0 0-77,0 0 27,0 0-74,2-9 28,-2 9-62,0 0 29,0 0-43,0 0 21,0 0-57,0 0 52,0 0-51,-7 18 27,0-7 31,3 3-57,-3 3 51,0 2-52,-1 1 56,-1 4-53,0 1 63,0-1-63,-1 4 49,3-5-46,-1-1 49,1 0-52,0-1 58,1-1-60,-5 15 31,6-18 23,1-2-73,-1-1 26,0-1-70,1-3 41,2 1-65,-2-3 62,4-8 7,-5 15-5,5-15-81,-5 6-100,5-6-67,0 0-44,0 0-40,-5-27-1544</inkml:trace>
  <inkml:trace contextRef="#ctx0" brushRef="#br0" timeOffset="85176.13">28452 8197 233,'0'0'467,"0"0"-130,-3-14-71,3 14-65,0 0-39,-22 2 67,22-2-149,-13 6-17,13-6-14,-13 8-2,5-1-15,8-7-2,-9 10-1,9-10-8,-4 12-54,4-12 53,-3 10-47,3-10 55,3 11-51,-3-11 68,12 8 15,-12-8 11,15 0-1,-15 0-3,17-3-12,-7 1-1,-1-5-14,3-2-6,-1 1-8,0-2-5,-1-2-2,0 0 8,-1-1 22,-1 0 6,-2 1 1,0 0 1,-3 1-7,0 2-8,-3 9 0,1-17-28,-1 17 4,-5-17-18,5 17 9,-10-8-37,10 8-8,-15-4-49,15 4-20,-18 4-16,10 0-65,-1 0-30,-7 13-415,11-10 74,5-7-69</inkml:trace>
  <inkml:trace contextRef="#ctx0" brushRef="#br0" timeOffset="85624.12">28887 8154 226,'13'-5'738,"-3"3"-187,-10 2-126,23-8 158,-23 8-397,12-1-40,-12 1-32,0 0-25,8 5-18,-8-5-9,-2 14-13,-2-3 6,-2 3-8,-3 6-57,-2 4 59,-1 3-55,-1 1 50,-2 4-55,-17 33 35,21-36 12,0-3-3,-2 0-4,1 0-8,2-4-10,2-1 5,1-2-4,-1-1 0,2-2-4,-2-3 1,3 1 0,0-2 4,1-2 1,0-1 5,-5 7 78,9-16 12,-5 9-52,5-9 32,0 0-77,0 0 27,0 0-75,-6-9 54,6 9-68,0-16 40,0 4-52,1 0 63,-1 1-45,0-1 61,0-1-52,0 1 52,-1 2-57,0-2 56,-2 2-54,0 1 50,-2-2-55,-1 4 57,0 1-54,-2 1 55,-2 2-52,10 3 55,-22 0-58,8 3 59,1 2-57,0 3 61,-12 8-33,12-6 29,5-1-3,1 3-4,0 0 2,0-2-1,4 2 13,3-12-13,0 20 0,4-10 1,2 0-7,5-1-31,0-2-56,3-1-54,4 1-24,23-3-292,-19-4 147,2 0-30,4-5-426,3-5-270</inkml:trace>
  <inkml:trace contextRef="#ctx0" brushRef="#br0" timeOffset="86291.88">28964 8564 265,'7'-6'469,"-7"6"-29,13-8-116,-13 8-35,0 0-108,8-7 35,-8 7-93,0 0 30,0 0-72,0 0 34,0 0-71,0 0 43,0 0-18,0 0-9,0 0-17,0 0-8,0 0 11,0 0-25,0 0-9,0 0 1,4-10-2,-4 10 1,0 0-1,0 0-5,0 0 10,15 2-5,-15-2-3,10-4-2,-10 4-65,15-10 49,-15 10-81,21-18-37,-15 12 117,-6 6-43,10-12 79,-10 12-31,7-13 30,-7 13-53,0 0 53,0-13-58,0 13 59,-10-6-54,10 6 53,-14-2-53,14 2 54,-19 2-53,8 1 54,-2 1-57,-1 1 58,3 5-49,-1-3 43,0 4-63,1-2 31,1 0-94,1 3 43,3-2-56,1 0 61,2 0-49,3-10 61,-3 17-13,3-17-7,9 18-66,-9-18 84,12 6 3,-12-6 11,15 3 18,-15-3 10,17-1 27,-7-3 5,3 1 4,1-3 37,-1-2-12,-2 3 115,2-1 27,-3-1 2,-1 4-66,9-6 113,-18 9-140,12-5-84,-12 5 44,11-3-70,-11 3 49,0 0-9,12 3-5,-12-3-5,5 8-8,-5-8-1,6 10-10,-6-10 6,3 13-5,-3-13-1,2 11 2,-2-11-5,3 9-2,-3-9 1,0 0 5,4 12 0,-4-12 3,0 0 3,0 0 18,3 11 36,-3-11 21,0 0-5,0 0-85,12-4 19,-5-2-20,15-10-49,-8 4 5,-1 3 62,0-1-40,-2 1 70,-2 4-62,1-2 46,-2 2-61,-8 5 50,12-7-64,-12 7 63,0 0-57,14 2 65,-14-2-57,6 5 56,-2 7 14,-4-12-31,4 11-34,-4-11-12,5 15-19,-5-15-30,9 14-29,-4-7-12,-5-7-2,12 13-18,-12-13-35,19 6-15,-19-6-6,21 4 7,-21-4 17,24-4-11,-11-1 0,2-2-10,2-2-62,1-5-135,1-3 144</inkml:trace>
  <inkml:trace contextRef="#ctx0" brushRef="#br0" timeOffset="86758.89">29725 8275 1094,'15'-18'504,"-3"6"-89,-2-2-78,0 3-90,-1 2-60,-2 1-62,0 2-22,-7 6-37,8-5-15,-8 5 3,0 0-17,1 12-3,-5-1 7,-3 5-46,-14 29 65,5-13-7,-1 3-56,1-2 52,0 2-13,0 0-5,0-1 1,1 0-9,3-5-2,0-3-3,1-1 0,2 1-4,1-6-37,1-1-39,1 0-33,1-4-17,-1-4 19,0 0 11,2-2 17,4-9-10,-6 9-66,6-9-14,0 0-7,0 0 1,-12-6 17,12 6 3,-4-12 74,4 12 52,-4-17 89,1 7 54,-2-7 182,5 17-154,-5-15-13,5 15-12,-5-13-17,5 13-8,-4-12-1,4 12-7,-4-10-12,4 10-5,0 0-64,-5-13 40,5 13-14,0 0-11,5-9-9,8 1-39,-3 5 31,5-2-45,1 1 62,3-1-65,5 0 61,-1 0-61,3 1 71,0 1-44,0-1 56,-3-1-59,-4 4 51,-1-1-66,-3 0 48,-2-1-54,-13 3 53,22 0-6,-22 0-1,18 5-4,-18-5 0,12 7 2,-12-7 0,7 12-1,-7-12 0,4 13-2,-4-13 1,0 17 2,0-17-1,-3 19-4,3-19 8,-5 26-5,5-26-20,-4 18-52,4-18-51,-6 14-54,6-14-52,-4 14-45,4-14-39,-4 10-2,4-10-84,0 0-313,0 0-208</inkml:trace>
  <inkml:trace contextRef="#ctx0" brushRef="#br0" timeOffset="86985.89">29963 8378 182,'5'-13'672,"0"5"-183,0 0-154,-5 8-164,8-14-152,-8 14-94,5-7-8,-5 7-43,0 0-40,0 0-282,0 0 79</inkml:trace>
  <inkml:trace contextRef="#ctx0" brushRef="#br0" timeOffset="87207.89">30249 8438 556,'0'0'390,"0"0"-18,0 0-83,0 0-37,0 0-7,-2 8-26,-9-1-20,-3-1-6,-1 0-38,-2 4-29,-2 0-28,1 0-21,-15 14 40,16-12-71,1 2-7,2-1-3,0 3-11,2-2-10,3-1-21,0 0-19,4-1-18,3 0-28,0-1-17,5 0-42,3-3-32,4 2-49,2-1 12,25 4-400,-14-8-1,2-3-114</inkml:trace>
  <inkml:trace contextRef="#ctx0" brushRef="#br0" timeOffset="87638.89">30478 8615 316,'6'-6'440,"-6"6"-84,4-10-48,-4 10-41,0 0-28,-9-11-28,9 11-30,-19-2-29,19 2-17,-25 2-26,8 1-17,1 2-11,-2 0-21,1 2-16,-13 8 39,17-6-48,2-2-20,-1 1 9,5 0-14,0 1 14,2-3-18,5-6 25,-3 12-9,3-12 19,6 11-20,1-6 14,-7-5-16,22 5-7,-10-4-2,17-3 28,-12-2-13,-2-1-5,5-3 0,-3-1 13,0 2 42,-4-1 41,0 3 28,-2 0-60,-2 1 43,0-1-75,-9 5 20,12-7-67,-12 7 46,0 0-60,11-3 66,-11 3-75,0 0 54,0 0-65,-4 12 51,4-12-31,-4 9-26,4-9-14,-4 11-37,4-11-20,-1 14-5,1-14-16,0 12-14,0-12-12,4 12 7,3-3-173,-7-9 143,13 5-9,-13-5 54,17 3-24,-17-3 15,20-4-24,-8 0 22,0-2-22,1-1 5,1-3-26,0-2 12,2-3 31,-2-1 54,1 1 81,12-19 269,-13 19-76,-2 0 15,-1 1 17,-2 2 12,-1 3-5,-2-1-37,2 3-36,-3-1-34,-5 8-23,7-11-29,-7 11-22,0 0-19,0 0 8,0 0 48,0 0-2,-1 12-3,-5-3-8,-1 3-19,-3 0-5,1 5-7,-1 0-5,-1-1-7,2 0 0,-2 1-8,1 0 0,1-1-3,0 1-2,0-4-28,3 1-59,-3 10-163,4-15 87,5-9 12,-4 17 3,4-17-15,0 0-11,5 13-98,-5-13-37,0 0-333,19-4-140</inkml:trace>
  <inkml:trace contextRef="#ctx0" brushRef="#br0" timeOffset="87871.88">31083 8414 740,'11'-12'566,"0"5"-137,-3 2-89,-8 5-68,0 0-44,0 0-27,0 0-8,0 13-16,-8 0 12,-2 3-31,-2 1-27,-3 4-23,-2 1-22,1 0-34,-1 2 8,1 0-12,0 0-4,1 0-14,2-2-4,-11 22-13,14-25-78,0 1-39,2-2-57,1-2-19,2-2-67,0-1 2,0-2-46,3-1 20,2-10-69,0 13-353,0-13-200</inkml:trace>
  <inkml:trace contextRef="#ctx0" brushRef="#br0" timeOffset="88227.88">31175 8548 621,'4'-10'436,"-4"10"-100,0 0-67,0 0-61,0 0-45,0 0-5,0 0-58,-13 5 6,13-5-45,-2 4 48,-6 6-54,8-10-21,0 0 24,-2 10-2,2-10 14,4 8-22,-4-8 7,10 7-18,-1-3 8,1-2-23,3 1 15,0-1-28,0 2 11,2 0-19,0-1 15,-1 2-19,1 0 10,-1 1-17,12 12 6,-16-7 10,-1 4-15,0 2 18,-5 0-14,0 1 15,-3 2-15,-2-2 21,-3 4-12,-1-4-12,-2 2 20,-1-3 27,0-3-2,0-1 31,-2 0-11,1-2 19,0-1-9,-1-1 16,1-4 14,1 2 17,0-1 12,8-6 13,-12 4-31,12-4-20,0 0-25,-12-3-10,11-9-10,1 12-75,9-22-62,2 7-50,3-2-50,6-4-4,0 2-48,7-6 8,-2 4-55,0 3-37,-1 2-118,-1-1-247,1 3-200</inkml:trace>
  <inkml:trace contextRef="#ctx0" brushRef="#br0" timeOffset="88683.89">32348 8343 348,'12'-8'761,"-3"1"-163,-9 7-136,23-13 153,-23 13-421,12-7-64,-12 7-14,0 0-36,0 0-5,7 7-21,-11 3 7,-2 2 6,-3 7 8,-4 3-17,-2 5 4,-3 4-18,-3 1 3,0-1-17,-19 34 26,20-35-30,2 1-16,3-7 12,0 3-10,1-5 3,4-1-7,-1-4 11,2 0-18,1-2 10,2-3-9,-2 0 12,3-5-1,1 3 8,4-10 22,-9 14 23,9-14-104,0 0 6,0 0-15,3-14-28,0 2-10,3-3-42,0-3 10,4-5-14,-1-2 24,3-3 9,-2 1 65,0 3 36,-1 2 47,0 1 7,4-13 116,-7 19-90,0 2 1,1 0-5,-3 1-12,1 2-4,0 1-15,0-1-10,1 2-24,2 1 8,0 0-4,2-3 1,4 5-12,-1 0 5,5-2-9,21-3 4,-16 5-14,2 1-24,-1 1-18,-1-2-44,-1 3-22,-2 1-57,-1-1-22,0 0-38,0 2-87,-3-2-24,-2 2-60,-1-1-299,-13 1-210</inkml:trace>
  <inkml:trace contextRef="#ctx0" brushRef="#br0" timeOffset="88925.89">32205 8652 256,'-6'7'451,"6"-7"-84,-10 7-41,10-7-27,0 0-14,0 0-26,0 0-48,14 15 101,-14-15-202,21 0-19,-6 0-21,1 0-11,2 0-14,2-3-11,0 1-45,1 2-47,5-3-39,-2-1-33,2 1-24,-2 1-19,2-1 0,-1-1-72,28-4-307,-27 3 56,1 0 11</inkml:trace>
  <inkml:trace contextRef="#ctx0" brushRef="#br0" timeOffset="89314.88">32823 8603 17,'14'-2'380,"-14"2"-11,16-2-70,-2-3 244,-14 5-302,11-2-11,-11 2-31,0 0-26,10-6-27,-10 6-19,0 0-26,0 0-18,0 0-21,-4-9-7,4 9-6,-16 2-10,5 1-3,-4 1-5,-24 10 22,16-6-36,-3 4-2,-1 0 5,-1 1-3,2-1-3,3 2-4,0 1-15,4-2 15,2-1 1,1 1-5,1-1 4,3-1-3,3-2 0,0 0-5,-4 8 13,13-17-4,-5 12 0,5-12 0,4 11 0,-4-11-7,14 5 2,-14-5 2,20 0 6,-6-1-1,2-3 5,2-2-8,2-3-2,1-1-4,3-5-5,22-11 25,-30 13 52,1 3 26,-3 1-4,-4 0-8,2 1-23,-4 3-17,-1 1-18,-7 4-16,13-10-8,-13 10 2,0 0-7,0 0 1,0 0 4,0 0-2,-14 24 2,8-16-11,-1 3 8,1-1-4,-2 2 1,3-1 0,-1 0-14,2-1-24,0 0-27,1 0-23,1 1-2,2-11-1,2 17-15,-2-17-45,8 17-13,7-3-197,-5-9 139,1-2 16,0-1-13,3-2 22,-1-1-7,4-1 29,-2-4-46,3-2-30,1-4-163,2-2 126</inkml:trace>
  <inkml:trace contextRef="#ctx0" brushRef="#br0" timeOffset="89530.88">33148 8589 52,'13'-14'645,"1"1"-120,-3 4-88,-1-1-81,-3 3-79,0-1-71,-1 3-52,-6 5-30,10-8-29,-10 8-15,0 0 58,-6 18 0,1-6-77,-4 0-6,0 3-10,-4 1-3,2 2-6,-3-2-4,2 2-7,0 1-3,0-2-2,0 2-4,1-2-1,2-2-21,0 0-46,-5 11-113,8-14 45,3-2 33,0-1 22,3-9-25,3 15-15,-3-15-62,13 9 15,-2-6-8,2-1 11,4-2-55,1-2-11,6-5-100,4-1-170,3-4 27</inkml:trace>
  <inkml:trace contextRef="#ctx0" brushRef="#br0" timeOffset="89786.89">33386 8722 848,'14'-7'435,"0"-1"-75,-5 3-47,0 0-68,0-2-49,-9 7-44,0 0-14,4-8-19,-4 8 12,-13-1 2,-7 1 116,6 1-154,-2 3-5,0 0-28,1 1-6,-1-1-17,2 4 3,0-1-18,2 1 6,0 2-11,1 0 5,4 1-10,0 1 11,1 0-10,3 0 4,3 13 2,3-11-19,1-2 6,-1 3-1,1-1-4,2-1 1,-3-1 0,1 2-4,0-2 3,-1-2 0,-3-10-3,5 17-16,-5-17 21,1 17 9,-1-17 22,-9 19 63,1-12-50,1-2-7,-7 0-6,1 0-15,-2-2 3,0 1-14,3 0-10,-1-1-57,1-1-29,12-2-48,-21 3-40,21-3-67,-15 1-96,15-1-92,-10-4-1760</inkml:trace>
  <inkml:trace contextRef="#ctx0" brushRef="#br0" timeOffset="90109.89">33460 8935 326,'13'0'627,"-13"0"-131,15-3-110,-15 3-67,13 0-62,-13 0-39,0 0-25,13-1-15,-13 1-8,0 0-24,11-1-3,-11 1-29,0 0-3,16-2 46,-16 2-99,14 0-1,-14 0-23,24-1 9,-10 0-18,-1 0 11,2-1-22,1 0 10,0-1-17,1-1 15,-1-1-21,0-1 20,2-1-24,-4 1 23,13-7 67,-16 8-39,-2 0-35,-9 5 6,13-7-20,-13 7 17,0 0-23,-9-4 20,-4 6-19,-8 3 22,-3 1-24,-6 4 24,-6 3-4,0 3-3,3-1 1,-23 14-1,33-15-8,1 1 4,6-2 0,1 0 6,6-1 12,3 1 11,3-2 2,4 2 4,7 0-5,6 3-46,11-2-32,7 3-89,1-1-88,5-3-104,31 3-1262,-33-12-133</inkml:trace>
  <inkml:trace contextRef="#ctx0" brushRef="#br0" timeOffset="91969.89">26846 9774 219,'0'0'643,"8"-5"-119,-8 5-180,0 0-23,0 0-117,0 0 0,15 3-95,-15-3 30,0 0-75,7 14 39,3 0-41,-4-6-19,3 2-2,1-1-5,3 1-4,2 0 2,5 0-11,1-1-3,6 1 1,6-3-2,3 0-5,9-3 0,5 0 6,6-2 16,3 0 12,64 0 104,-60 1-74,9 4-5,-2 1-19,-5 4-7,-2 3-9,-7 3-10,-9 0 46,-2 1-64,-5 3 47,-4 1-64,-7 0 54,-2 3-59,-6-6 53,-6 2-59,1 16 39,-11-21 15,-3 0-47,-2-3 57,-2-1-50,0-1 59,-1 0-53,1-2 73,2-10-32,-3 19 70,3-19-51,-1 13-5,1-13-21,0 0-16,9 4-21,1-8 34,9-7-71,8-2 28,10-7-92,13-8 11,7-3-79,6-3 57,4 1-22,3 1 40,0 3 46,1 4 33,0 4 13,-1 7 14,2 4-2,-2 5 8,50 8 79,-51 6-93,-4 6 55,-2 2-64,-7 5 54,2 2-52,-4 5 49,0 0-63,0 2 67,-3-1-50,1 1 72,2-2-52,-3 0 63,4-3-55,1-1 58,62 19 58,-56-26-90,4 0 49,0-3-40,2-3 13,-1-3 4,-8-4-6,3-1 13,0-4-29,15-5 15,2-4-36,3-6 13,2-2-33,1-2 28,2-3-16,66-15 159,-89 21-69,-14 5-2,-7 0-24,-10 4-20,0 0-16,-2 0-12,-9 2-12,-3 2-8,-4-2 0,2 1-7,-4 2-23,-2-1-51,-1 0-32,-10 3-78,25-6-348,-25 6 96,11-3-76,-11 3-173,0 0-491,10-3-773</inkml:trace>
  <inkml:trace contextRef="#ctx0" brushRef="#br0" timeOffset="92556.89">27631 10567 480,'0'0'516,"0"0"-182,-5-14-16,5 14-120,-22-2 20,3 4-85,-7 1 49,-5 2-53,-2 4 77,-6 1-49,1 3-8,-38 20 149,42-16-181,3 2-14,3 3-21,6-3 42,3 3-77,2 0 45,5-1-69,4-1 41,3 2-92,3-4 6,4 2-122,0-3-18,5 3-113,3-3-4,3-1-55,2-2-73,5-2-331,1-2-242</inkml:trace>
  <inkml:trace contextRef="#ctx0" brushRef="#br0" timeOffset="93153.6">27712 10864 237,'7'-8'637,"-7"8"-189,4-13-39,-4 13-121,0 0-6,-6-10-103,6 10 15,-12-2-77,12 2 36,-22 3-65,-1 5 119,10 0-102,2-2-56,2 5 32,0-3-69,4 2 50,0-1-61,3 2 53,2-11-62,5 21 54,2-14-59,2 3 49,4-3-56,-1-2 51,3 1-65,19 0 21,-19-5 36,0-2-73,0-1 55,4-3-86,-5-3 8,2-4-59,-2 0 37,-1-2-42,-4 1 79,-2 1-51,-1-1 19,-3 2 16,-3 11-13,0-16-7,0 16-8,-5-13-6,5 13 19,-9-5-61,9 5 1,0 0-5,-16 0 6,16 0-3,-6 5 6,6-5-5,-5 10 5,5-10 31,0 0 41,0 14 56,0-14 32,5 12 76,-5-12-24,11 5 11,-11-5 13,0 0 19,16 0 24,-16 0-28,11-4 69,-11 4-76,12-8 57,-3 3-61,-9 5 21,15-10 59,-10 3-57,4 3 41,5-6 46,-14 10-156,12-7 34,-12 7-64,13-1 47,-13 1-63,13 3 49,-13-3-52,13 10 44,-13-10-55,13 14 51,-8-7-56,0 2 47,-1-1-53,0 0 55,5 9-24,-9-17-32,5 14 59,-5-14-61,5 12 56,-5-12-51,4 9 62,-4-9-50,0 0 55,6 6-71,-6-6 54,0 0-51,18-7 46,-10 0-59,2-3 37,2 1-49,4-3 59,-1 1-43,1 0 69,2 0-44,-5 2 62,1 2-58,1 2 56,0 1-61,-3 2 56,-12 2-67,21 1 54,-21-1-53,17 8 51,-9-1-54,3 9 79,-7-6-46,0 2-34,0-2-48,-2 2-61,0-1-52,0-1-44,2 0-33,-2 0-35,-2-10-83,7 15-247,-7-15-133</inkml:trace>
  <inkml:trace contextRef="#ctx0" brushRef="#br0" timeOffset="93432.6">28694 10606 304,'12'-12'708,"-4"5"-242,-1 0-58,-7 7-135,9-7 0,-9 7-118,0 0 21,-2 14-82,-3-4 32,0 4-56,-3 3 31,1 4-67,-2 2 38,-1 4-61,1-1 50,-1 4-61,1-2 50,1 1-16,0 1-49,3-7-59,-1 1-44,3-2-44,-1-1-55,0-4-35,1-1-18,0-2-46,-3-1-311</inkml:trace>
  <inkml:trace contextRef="#ctx0" brushRef="#br0" timeOffset="94624.6">28434 10981 341,'-10'-6'550,"-5"-4"277,15 10-517,-9-10-58,9 10-62,-5-9-38,5 9-38,6-13-20,2 8-9,2-4-54,4 1 64,2 1-54,5-3 71,3 3-55,5-2 73,-1-1-60,36-5 94,-34 10-76,-3-1-69,0 3 49,-1-1-60,-1 2 47,-4 1-66,-1 0 54,-1 1-57,0 0 52,-3 0-47,-1 0 64,0 1-39,1-1 38,-2 1-57,1 0 55,-1 0-59,0 0 55,0 0-61,0 1 53,-1 1-50,0-1 44,1 2-56,-1-2 53,1 1-54,0 2 52,-1 0-61,0 0 60,2 0-54,-4 2 55,15 10-24,-13-7-32,-1 0 57,-1 1-54,-1-1 50,0 2-58,-2-1 47,-2 0-43,-1 0 56,-1-2-58,0 0 57,-4-9-55,0 20 58,0-20-58,-8 14 59,-6 1-31,6-9-38,-2-1 51,0-1-57,1 0 47,9-4-72,-18 4 54,18-4-66,-14 0 46,14 0-33,-10-6-18,10 6-3,0 0 7,1-16 6,4 8 1,13-9-47,-5 8 93,1 0-3,1-2 5,4 0 6,-1 1 10,0 1 33,0 2 24,-4-1 35,0 0 12,-2 2-59,-2 1 46,-1 0-70,-9 5 55,10-5-64,-10 5 58,0 0-59,0 0 56,0 0-10,-15 5-7,5 0-8,1 0-6,0 0 3,-4 2-61,4 0 55,0 0-5,0 0-5,1 0 2,2-1-6,6-6 3,-9 17 10,9-17-10,0 0-5,9 9 0,-9-9-4,14 3-11,-1-5-2,-2 1 5,7-4 2,-2 1 0,4-3 1,-2-1 2,4 0-51,-5-1 87,-2 2-15,9-5 121,-14 8-68,-10 4-65,13-8 49,-13 8-65,0 0 53,0 0-60,0 0 53,0 0-60,4 10 56,-4-10-59,-3 9 55,3-9-49,-1 11 49,1-11-76,4 13 31,-4-13-96,7 12 19,1-5-69,1-3-46,1 1-41,3-1 9,2 0 3,3-3 8,1 2 16,0-3 9,3-3 19,1 0 26,2-3 25,3-2 20,28-17-73,-24 9 114,-2-5 38,0 2 62,-2-2 70,-5 4 52,-2-1-13,-5 5 123,-2-2-46,-1 5 43,-2 0-67,-2-1 27,0 5-95,-4 0 20,-5 6-75,4-6 71,-4 6-46,0 0-38,-6 9 78,-4 0-47,-1 8 34,-3 0-64,-1 4 40,1 4-67,-3-1 47,4-1-52,0 0 29,0 1-57,1-3 53,3 0-57,0-4 50,2 1-55,0-4 46,2 1-41,0-2 44,1-4-54,0 1 56,0-2-50,4-8 50,-3 12-68,3-12 38,0 0-80,0 0 43,0 0-64,0 0 46,2-15-117,-2 15 117,1-18 5,1 7 9,-2 11 5,0-23-43,-2 13 66,2 10 3,-2-18-1,2 18-4,-8-15-52,8 15 64,-11-10-50,11 10 58,-18-6-3,-3 6 11,10 3-8,-1 0 4,2 1-5,-1-2-5,0 3 10,2 2-2,-1-2 2,3 2-2,0-2 2,7-5 3,-7 15 0,7-15 0,-3 13-4,3-13-4,13 17-59,-7-11 4,3-4-26,3 3-9,-1-3-12,3 1-9,0-3 10,3 0-3,0-1 5,2-2-12,0-1 15,3-1 3,1-3 6,-1 0 15,3-4 12,1-1 9,-1 0 29,-1 2 37,-2 0 35,-3 0 27,-1 1 19,-3 4-1,-1-1-7,-1-1-14,-1 3-10,-3 1-4,-9 4 5,15-3 10,-15 3 0,13 3 18,-7 6 79,-6-9-79,4 17-52,-4-17 40,-1 20-68,1-20 44,-2 23-60,1-11 47,-1 0-53,-1 0 46,0 1-60,1-3 24,1 1-102,-2 0-9,-1-2-53,1 7-258,3-16 196,-3 11-16,3-11-26,0 0-12,0 0 6,0 0 28,0 0 2,9-5 20,-5-4-7,2-3-23,2-2-168,1-5 131</inkml:trace>
  <inkml:trace contextRef="#ctx0" brushRef="#br0" timeOffset="94867.59">30167 10975 959,'10'-18'320,"1"1"-26,-2 3-30,-2 2-48,0 0-49,-1 2-60,0 0-92,0 4-99,-6 6 12,9-9-21,-9 9-31,9-4-26,2 8-268,-11-4-24,15 6 84</inkml:trace>
  <inkml:trace contextRef="#ctx0" brushRef="#br0" timeOffset="95417.61">30487 10924 361,'0'0'449,"12"-4"-60,-12 4-60,0 0-43,13-5-39,-13 5-35,0 0-22,0 0 0,0 0 10,0 0 16,-14 2-26,4 3-11,-3-1-17,-1 5-29,1-1-22,-2 2-19,-2 2-21,4-1-10,0 2-12,2-1-20,0 1 7,3-1-11,2 1 5,2-2-9,0-1-8,4-10-76,1 18 35,3-9-39,3-2-32,13 4-149,-7-6 103,3-3-25,1 0 5,2-4 5,3 0-31,1-4 12,5-5 8,2-2-24,4-6 18,3-2-12,0-4 19,7-6 34,-9 4 140,2 2 93,28-25 257,-38 31-119,-6 4 14,-3 1-5,-4 2-80,-2 4 18,0-1-94,-4 2 29,1 2-80,-9 5 47,0 0-2,0 0 5,9 6 6,-13 5 8,-3 1 2,-4 5-19,1 2-18,-3 3-7,-1 4-15,1-1-7,-1-1-5,2 3-2,1-4-8,1 2-9,2-3-10,-1-1-18,2-1-31,1-3-36,3-5-27,-1 3-20,-3 7-115,5-13 145,2-9-7,-5 14-38,5-14-26,0 0-33,0 0-6,0 0-7,0 0 21,0 0-12,-5-11 57,5 11 37,-3-18 122,3 18 37,-3-18 58,-2 1 164,1 9-146,4 8-19,-6-13 19,6 13-12,-6-12 13,6 12-20,-4-9-4,4 9-12,0 0-5,-3-12-14,3 12-12,0 0-7,0 0-9,3-10-1,-3 10-3,14-2 0,-3 1 3,5 0 9,2-1 6,2 2 21,6-1 13,0-2 16,0 3 16,2-1 7,0 1-5,-1-1-51,0 1 32,-4 0-66,-4 0 36,15 1-5,-21-1-72,0 0 46,-13 0-55,22 1 46,-22-1-57,18 4 49,-18-4-36,11 11 57,-11-11-35,8 13 44,-8-13-39,5 16 27,-5-16-42,1 17 36,-1 0-2,0-17-45,-3 20 38,3-20-42,-2 18 14,2-18-95,-2 16 19,2-16-106,-2 13 25,2-13-42,-2 12-32,2-12-7,-3 10-43,3-10-57,0 0-155,0 0-396,0 0-450</inkml:trace>
  <inkml:trace contextRef="#ctx0" brushRef="#br0" timeOffset="95667.6">31382 10890 17,'7'-10'816,"-1"2"-196,-1 1-119,-5 7-101,10-14-98,-10 14-71,7-9-84,-7 9-68,5-8-71,-5 8-66,7-6-153,-7 6 94,0 0-27,0 0-26,0 0-72,2 11-30,-2-11-326,0 0-110</inkml:trace>
  <inkml:trace contextRef="#ctx0" brushRef="#br0" timeOffset="96131.6">31499 10935 588,'0'0'346,"-8"5"-56,8-5-8,-13 10-57,4-5-6,-2 4-42,-1-2-3,2 3-61,-1-2 3,0 2-36,2 0 11,-1-1-30,1 3 7,3-2-11,-7 10 44,9-12-53,4-8-21,-5 17 17,5-17-20,-1 13 18,1-13-20,2 12 5,-2-12-15,8 6 15,-8-6-18,13 5 24,-13-5-20,14 0 12,-14 0-16,28-9 28,-18 2-10,2 0-16,-1-1 13,1-2-12,-1 0 24,-2 1 23,3-1 18,-5 3-4,0 0-8,-1 0-10,2 0-1,-2 2-27,-6 5 9,9-9-10,-1 1 22,-8 8-28,7-7-16,-7 7 3,0 0-12,8-7 8,-8 7-7,0 0-23,0 0 27,0 0 8,0 0-10,12 2 9,-12-2-11,0 0 6,0 0-8,11 10 4,-11-10 15,0 0-9,13 4 10,-13-4-10,14 1 10,-14-1-11,19-3 7,-6 2-6,-2-3 17,1 1 9,-1-1 18,-11 4-10,18-4-10,-18 4-10,22-4-4,-22 4-12,10-3-4,-10 3 3,0 0-5,14 0 9,-14 0-3,0 0 1,11 4-3,-11-4-24,0 0 28,9 5 0,-9-5-4,0 0 6,11 7-5,-2-1 12,-9-6-7,12 4 7,-12-4-12,20 4 9,-20-4-8,20 5 4,-20-5-6,18 4-8,-8 0 2,-10-4-10,15 6-8,-15-6-20,12 11-3,-12-11-30,7 27-199,-10-14 67,-1-1-71,-3 3-54,-2 2-63,-2-2-428,-1 1-361</inkml:trace>
  <inkml:trace contextRef="#ctx0" brushRef="#br0" timeOffset="96750.6">27955 11073 370,'-20'-1'329,"4"1"-48,2-2-14,3 1-77,11 1 63,-20-1-16,20 1-21,0 0-23,-16 0-19,16 0-6,0 0-9,10 2 104,2 0-168,6 0 53,7 0-66,9 2 56,13-1-51,4 2 60,8 0-44,19 1 42,2 0-66,7 3 41,6-1-64,6 5 42,23 3-59,2 4 33,3 3-60,-2 0 55,-1 0-70,-3 3 6,1-3 2,-3 2 2,-3-1 9,-2-2 23,-4-2 6,-20-3 12,1 0 21,0-2 28,1-2-11,1 1 5,2 1-44,99 7 58,-98-13-55,-3 0-12,-2-2 19,-6 1-1,-4-3 19,-6 1 24,-16 0-12,-4-3-7,-5 1-12,-3 0-7,-9 0-12,-3-2-1,-6 0-17,-2 0-11,15 1 41,-24-2-42,-3 0 9,-2 1-21,-13-2 13,22 1-30,-22-1 17,15 0-40,-15 0-45,16 0-56,-16 0-103,0 0-81,11-1-148,-11 1-136,0 0-165,0 0-2524</inkml:trace>
  <inkml:trace contextRef="#ctx0" brushRef="#br0" timeOffset="114488.51">6556 6517 163,'0'0'346,"0"0"-73,0 0-33,0 0-21,0 0-69,0 0 44,0 0-79,0 0 53,0 0 54,0 0-160,0 0 61,-3-9-75,3 9 57,0 0-60,0 0 53,0 0-59,0 0 57,0 0-57,-3-8 55,3 8-56,0 0 57,0 0-57,0 0 59,-3-5 25,-3-2-103,6 7 49,0 0-64,0 0 49,-10-7-58,10 7 54,-7-7-58,7 7 55,-12-7-59,4 0 55,-1 4-46,-2-5 73,-1 1-60,0 0 46,-12-5-16,12 6-52,1 0 57,1 2-56,-1 0 61,1 0-63,1 0 60,0 0-66,9 4 60,-16-7-60,7 2 56,9 5-55,-17-4 53,17 4-55,-16-5 59,16 5-65,-18-3 55,18 3-57,-22-1 61,10 0-60,12 1 64,-25-2-66,11 2 60,0 0-57,0 0 59,-1 2-57,-1-2 55,1 1-54,-1 0 52,0-1-54,-17 3 33,15-1 24,0-1-59,-3 1 65,3 1-56,-6 1 59,4-2-43,-4 3 61,-1 0-57,1 0 54,0 0-65,1 2 53,2-2-65,-1 0 62,5-1-60,-18 6 33,18-4 14,1 0-56,-2 1 58,1-2-58,1 2 63,-1-2-65,1 3 61,-2-1-61,0 2 64,0-1-60,-1 2 59,0 1-59,1-1 54,-3 2-55,-19 13 34,21-13 24,0 0-54,1 0 55,1 0-55,0 2 58,0-2-56,2 0 52,-2 1-49,2 1 55,0 1-53,-1-1 6,1 1 7,2 2 1,-1-1 6,-11 17-2,13-16-4,2 1 4,-2-1 4,2 2-5,1 1 58,-1-2-63,2 1 52,2 2-60,-1-1 53,1-1-57,1 2 50,0-4-56,2 1 53,-1-2-50,-1 19 24,4-16 30,0-1-52,1 1 96,0-1-67,0 2 46,2 0-57,1 1 2,1 2 6,0 0 2,1 0 12,1-1 4,2 0-5,-2-1-3,2-1-5,8 24 11,-4-20-30,-2-2 31,3 0-39,0 3 31,-2-4-31,1-3 44,-1 0-28,1 1 15,1 0-9,-1-4-3,-2 2-9,2-2 10,1 2-1,0-5 6,12 17-8,-12-16 8,2-1 2,-2 0-3,4 0 4,-2-1-2,2-1 0,-1 2-2,5-2 0,-2 0-3,1 0 0,1-1-3,2-1 2,-2 1 3,0-1-36,22 7 16,-21-9 25,1-1-30,0 2 38,1-2 1,0-2 2,0 2-6,0-1 1,0-1-5,2-1 4,-2 1 4,0 0 8,2 0 1,2-1-4,-1-1 0,1-1 2,0 1 0,0-1 1,1 0 8,1 0 12,-1 0 6,1-1-13,0 0 32,1-1-4,3-2 7,-4 2-16,3-2 9,-4 0-16,2-1 6,-3 1-12,34-9 33,-33 6-43,0-1-19,-3-1 7,-4 2-15,1 2 7,0-5-16,-3 2 9,2 0-19,-2-2 12,1 0-21,-3 3 4,-1-1-41,1-3-5,2 1-23,14-8-54,-16 9 45,-1-3-32,-1 4 28,0-3 11,1 1 9,-1-1 9,-1 1 19,1-3 3,-1 1-8,-1 2 41,0-2-36,0 1 18,0-2-30,0-2 42,13-11-61,-13 10 51,-3 1 3,1 0 3,1-1 6,-2-2-5,0 3-5,0 1 2,-1-3 3,0 1 0,1 1 2,-4 2 4,1-2-2,2-1-2,-1-2-1,7-14-1,-9 17 19,-1 1 1,0-1 1,0-3-4,-1 0-3,3-1 0,-3-1-3,0 1 0,-1-3 1,0-1-5,0 2 2,0 0-27,0-2 30,-2 2-26,1-26-1,-1 25 46,0-1-8,-2 3 14,2-1-1,-2 1-5,1 1-4,-1-1 12,-1 2-3,1 0-4,-2-1 9,1 2 9,-2 2-6,1-4-13,-2 2-2,-6-16 2,5 17 42,-2-3-67,0 1 52,-3 1-57,1-4 54,0 5-60,-3-1 60,2 0-62,-2 2 42,0 1-45,0-1 59,2 3-63,-4-2 51,1 2-48,-20-10 24,14 11 33,-2 2-63,3 0 54,-2-1-40,1 3 44,2-1-46,1 1 59,0 2-66,-2-2 61,3 1-59,-2 0 7,1 0 6,-1 0-1,-1 1 0,-15-4-9,19 4 19,-1 2-2,1 1 4,0-3-4,1 2 3,-3-1 1,0 1 1,-1 1-4,-1 0 54,0-1-63,-2 2 62,-4 1-60,-4 1 58,-3 2-63,-30 1 28,31-4 22,-1 3-56,2-1 55,1 0-58,1-1 52,0 3-47,2-2 45,3-1-45,0-1 41,2 5-86,1-5-1,1 0-125,-1 2-40,3 0-137,0 1-51,0 2-127,1-1-324,1 1-424</inkml:trace>
  <inkml:trace contextRef="#ctx0" brushRef="#br0" timeOffset="120392.95">7010 6754 182,'0'0'385,"-12"3"-122,12-3-13,0 0-77,0 0 28,-18 2 87,18-2-142,0 0 4,0 0-4,0 0-7,-11 2-11,11-2 40,0 0-61,0 0 46,0 0-62,0 0 50,-13 1-55,13-1 39,0 0-52,0 0 40,0 0 49,0 0-119,0 0 48,0 0-67,0 0 49,0 0-67,0 0 48,0 0-59,0 0 50,0 0-59,0 0 59,22-1-56,-11-1 55,4 0-53,2 1 49,23-4-4,-21 3-49,1 0 44,1 0-54,-2-1 54,0 1-49,0-1 52,-1-1-61,1 1 61,-2 1-64,0 2 57,-5-3-55,2 0 50,-2 2-36,0-1 13,7-1-115,-19 3-11,15-3 33,-15 3-78,13-2 35,-13 2-77,0 0-4,16-2-8,-16 2-14,0 0-27,12-6-38,-12 6-28,0 0-201,6-11-39</inkml:trace>
  <inkml:trace contextRef="#ctx0" brushRef="#br0" timeOffset="120632.49">7362 6595 330,'-3'-12'408,"3"12"-127,-6-12 227,6 12-253,0 0-86,-2-10 54,2 10-24,0 0-32,0 0-84,-1-10 27,1 10-24,0 0-66,0 0 39,0 0-52,7-5 43,-7 5-52,12 3 66,3 3 10,-5 0-62,-1-1 46,0 3-60,0-2 52,1 2-57,-2-1 50,-2 2-56,2-2 55,-3 2-55,-1 0 60,-4-9-54,-1 24 3,-4-12 4,-6 5-1,-17 14-56,10-12-41,-1-1-77,-1-2-58,3-4-60,1 2-155,1-6-179,3 0-137</inkml:trace>
  <inkml:trace contextRef="#ctx0" brushRef="#br0" timeOffset="120935.48">7797 6399 179,'0'0'565,"1"-12"-123,-1 12-78,0 0-39,0 0-29,0-12-75,0 12 38,0 0-67,0 0 34,-3-9-84,3 9 24,0 0-88,0 0 76,0 0-73,-15 0-63,8 6 70,-1 1-65,-2 3 46,-1 0-59,1 2 44,-1 2-54,-1 0 45,1 1-58,1-2 54,1 3-56,0-4 53,1 1-86,-2 15-110,6-15 23,3-1-91,1 0 33,2-3-74,3-1-12,3 2-66,2-4-416,0-3-274</inkml:trace>
  <inkml:trace contextRef="#ctx0" brushRef="#br0" timeOffset="121257.48">7986 6435 359,'0'0'486,"0"0"165,-4-12-412,4 12-25,0 0-12,-18 2-11,9 3-19,-1 3-31,-3-1-12,0 2-21,0 4-21,0-1-54,0 2 48,0 0-63,4-1 42,0-1-50,-5 11 31,10-12-2,0 1-55,2-3 54,2-9-55,1 19 54,3-11-52,1-1 56,2-1-57,-7-6 58,16 9-60,-16-9 54,20 0-53,-9-2 55,-1-4-62,13-12-21,-14 7 49,1-1 10,-2 0 24,-2 0-57,1 0 56,-5 2-62,3 1 53,-5 9-76,4-17 23,-4 17-42,0-12-34,0 12-28,0 0-15,-7-9-64,7 9 9,0 0-38,-12 2-41,12-2-340,-8 7-129</inkml:trace>
  <inkml:trace contextRef="#ctx0" brushRef="#br0" timeOffset="121604.48">7941 6553 420,'0'0'386,"0"0"-117,9-7 19,-9 7-107,9-9 74,-9 9-23,13-8-8,-13 8-22,11-9-32,-11 9-33,11-8-27,-11 8-23,16-5 43,-16 5-86,12 1-7,-12-1-5,14 9-1,-8-3-44,-1 3 45,0-1-44,1 3 50,-2-1-54,-1 0 52,0 1-56,-1-1 56,0 2-54,-2-12 52,2 25-26,-2-25-31,0 16 60,0-16-36,1 11 76,-1-11-64,0 0 47,0 0-60,0 0 46,0 0-65,11-6 50,-5-4-77,0-3 37,5-5-58,3-4 57,11-25-13,-11 24 22,0 1 66,-1 5-43,-1 0 59,-3 6-66,2-1 54,-3 2-67,-1 4 53,2 1-59,-9 5 53,12-4-58,-12 4 55,9 4-58,-9-4 52,11 18-17,-11-18-47,5 15 55,-5-15-86,3 18 26,-3-18-93,1 16 13,-1-16-69,2 16 20,-2-16-76,2 11 39,-2-11-19,4 9 0,-4-9-31,0 0-56,19-5-900</inkml:trace>
  <inkml:trace contextRef="#ctx0" brushRef="#br0" timeOffset="121852.48">8492 6217 212,'8'-14'531,"-2"2"-119,1 5-101,-3-3-70,-4 10-38,9-8-20,-9 8-1,0 0-9,8 5 32,-8-5-76,3 15 46,-2-3-79,-1 2 42,-1 3-78,-1 3 43,-3 26 8,1-23-97,1 0 48,-1-1-64,-1 1 50,0-1-57,0-2 47,1-3-78,-2-1 32,3-1-90,-3-1 28,0-1-80,2-1 29,-1-3-91,0-1-5,-5 4-375,10-12-74,-13 5-175</inkml:trace>
  <inkml:trace contextRef="#ctx0" brushRef="#br0" timeOffset="122392.48">8354 6513 393,'0'0'347,"0"0"-90,-6-8 27,6 8-115,0 0 33,-4-10-87,4 10 56,0 0-101,1-9 49,-1 9-87,5-10 75,-5 10-64,20-16 94,-10 10-44,2 1-60,2-3 62,1 2-60,1-1 58,2-3-55,1 3 55,0-1-46,1 1 46,-3 0-64,0 0 47,-3 2-63,0 0 44,0 0-53,8-2 39,-22 7 11,18-5-69,-18 5 56,15-2-61,-15 2 55,13 0-55,-13 0 54,9 4-56,-9-4 55,9 8-56,-9-8 52,5 10-54,-5-10 61,1 16-57,-1-16 48,-1 15-48,1-15 53,-4 15-59,4-15 58,-5 16-55,5-16 55,-5 12-54,5-12 56,-4 8-53,4-8 59,0 0-46,-3 13 61,3-13-62,0 0 49,0 0-54,0 0-44,6-10 61,0 4-63,-1-3 68,0 1-53,0 0 56,0 0-49,3 0 53,-2 2-50,-6 6 50,11-12-54,-11 12 52,9-9-47,-9 9 57,3-4-31,5 0-22,-8 4 56,0 0-54,0 0 55,0 0-57,5 9 59,-5-9-55,0 0 56,0 0-56,0 0 57,1 12-60,-1-12 61,0 0-57,0 0 58,9 5-18,-9-5-38,10-4 51,-10 4-56,15-8 53,-6 3-55,-1 0 57,0-2-48,0 2 60,-8 5-55,14-8 50,-14 8-57,9-5 47,-9 5-49,0 0 55,14 5-26,-14-5-30,0 0 56,6 8-50,-6-8 57,4 9-54,-4-9 53,5 7-52,-5-7 58,5 8-59,-5-8 60,0 0-58,9 7 66,-9-7-68,0 0 39,27-1-222,-27 1-28,19-4-41,-19 4-106,16-1-423,-16 1-323</inkml:trace>
  <inkml:trace contextRef="#ctx0" brushRef="#br0" timeOffset="123521.48">13684 6396 281,'0'0'461,"-5"-12"-162,5 12-3,-7-14-111,7 14 65,-2-17-77,-1 7 50,-1 1-70,4-3 48,-4 1-41,2 1 40,-1-2-69,1 1 40,0-1-71,-8-8 122,6 6-157,-1 2 3,-3-1-18,1 2-6,-7 0-12,1-2-3,-5 2-9,0 1 0,-2 1-4,-3 1-1,0 2-4,-4 0 49,4 2-57,-5 2-1,-30 2 11,24 1 1,-5 4 5,-3 3 43,0 1-57,-1 3 47,2 1-58,1 2 56,1 5-53,-1 1 52,0 5-58,-3 6 51,1-1-45,0 4 42,4 0-59,3 4 58,-1 0-59,9-7 53,0 3-51,2 0 6,3 1 1,4-3 1,1 4 9,5 0 11,5-4-2,3 1 5,2-3 0,6 1 1,2 1 11,7 3 3,24 30 38,-11-37-34,6-1 5,5-3-2,5-4-2,10-1-2,-1-4 1,1-7-3,4-1 4,2-3 7,-1-5-2,-1-5 0,-1-3-4,12-7-4,-5-3-33,52-33 21,-60 16 11,-2-2-50,-4-5 23,-4-3-6,-6 0 3,-6-3 44,-5 3-51,-9 7 58,-7-1-28,-4 6 29,-7 4-38,-5-5 13,-3 5-5,-9-3-2,-27-23 13,21 35-16,-2 4-4,3 3-4,0 3-5,-1 3-29,6 5-51,-2 2-14,1 2-128,1 3 5,3 3-120,1 1 3,8 1-70,1 1-44,4 2-493</inkml:trace>
  <inkml:trace contextRef="#ctx0" brushRef="#br0" timeOffset="123791.48">14151 6437 497,'12'-14'478,"-6"4"-102,0-2-4,-1 3-75,-1-1 17,-1 1-100,-3 9 22,-1-20 101,1 20-239,-9-8 33,9 8-61,-18 3 48,8 2-69,-3 2 43,-4 5-55,2 2 52,-4 4-67,1 1 46,1 3-62,1 0 48,3 0-62,0 0 51,-6 20-21,13-22-85,0-3 25,2 2-75,2-2 15,4-2-89,0 0-20,5-1-36,2-2-17,0-2-11,5-3-43,-1-1-95,3-3-155,-1-3-80</inkml:trace>
  <inkml:trace contextRef="#ctx0" brushRef="#br0" timeOffset="124168.48">14280 6580 397,'8'-10'484,"-3"3"-138,-5 7 3,4-11-113,-4 11 216,-7-8-239,7 8-78,-13 1 32,13-1-34,-20 7-75,12-1 39,0-3-68,-1 3 47,2 2-64,0-1 46,0 0-56,7-7 49,-10 14-58,10-14 54,-9 18-12,9-18-43,2 12 60,-2-12-57,9 3 50,-9-3-55,15 2 54,-15-2-63,24-4 52,-9-3-54,0 1 55,1 1-52,-1-2 72,-1 2-49,-3 1 63,8-6-13,-9 8-63,-10 2 49,13-6-64,-13 6 52,11-4-54,-11 4 54,0 0-58,13 0 58,-13 0-61,0 0 50,8 3-71,-8-3 47,0 0-60,12 4 51,-3 0-59,-9-4 7,14 1 58,-14-1-49,17 2 60,-17-2-5,20 0 0,-8-2 0,1 2-7,-13 0 4,22-1-2,-10 0 0,-12 1-2,21 0 2,-21 0 1,25 1 8,-25-1 17,15 1 2,-15-1-4,13 5-5,-13-5 11,12 7-10,-12-7-4,10 4-45,-10-4 54,9 7-70,-9-7 24,15 7-96,-7-2-14,-8-5-101,29 9-872,-18-7 27</inkml:trace>
  <inkml:trace contextRef="#ctx0" brushRef="#br0" timeOffset="125269.48">18997 6150 211,'0'0'420,"1"-22"-12,-1 22-135,-1-19 11,-1 9-87,0-2 40,-2 2-59,-1-4 24,-1 3-34,-2-2-29,0 1-28,-15-9 32,7 8-86,-1 4-6,-3-2-16,-2 4-6,0-2-2,-7 1-11,-3 1-2,-2 1 0,-1 2-4,-2 1 2,-2 2-4,0 0-1,-3 3 0,-4 1-2,-50 11 5,48-3-52,4 0 52,-1 3-48,3 3 55,-2 2-43,3 2 56,-7 7-52,4 4 52,1 1-51,3 2 54,1 3-53,3 1 52,3-1-5,6-2-5,-20 38-22,25-36-25,5 1 58,1 2-52,3-2 55,0 0-49,6 0 3,1-4 19,3 2 7,3-3 30,1 3 54,3-2-53,5 5 69,2-2-55,3 0 61,5 0-50,2-2 55,2-3-32,5-2 19,5-1 10,3-4-6,11 3 0,-6-10-13,4 0-26,2-2 9,2-4 3,2-4 1,1-1-15,2-2 4,0-5-6,58-5 39,-46-7-70,0-3-11,0-3-4,-1-6-4,2-3-5,-2-4-12,-1-3-29,-2-5 2,1 0-22,-2-6 16,-3-2 8,-3 1 0,-5-1-8,-2-3 7,34-45 14,-49 45-10,-4 2 24,-5-1-27,-8 7 3,-3 2 3,-4-2 3,-5 7-1,-4 4-27,-4-1 29,-2 1-28,-3 1 21,-4 4-31,-3 3-86,-2 3-70,-29-10-301,18 21 185,2 3-111,-2 4-69,1 1-470,-6 4-555</inkml:trace>
  <inkml:trace contextRef="#ctx0" brushRef="#br0" timeOffset="125606.48">19617 6174 74,'6'-6'492,"1"-2"-109,-7 8-44,11-10-36,-11 10-17,7-10-12,-7 10-24,8-8 16,-8 8-90,0 0-33,5-11-37,-5 11 26,0 0-79,0 0 25,-7-5-51,7 5-6,-11 1 40,11-1-63,-14 6 53,4-1-61,1 1 58,-1 2-59,-2 2 54,1-1-62,-1 2 55,1 2-59,1-2 60,1 1-60,-9 12 16,11-12-5,3-3-83,0 1 21,4-10-108,-3 15 0,3-15-107,3 10-175,-3-10-262,0 0-233</inkml:trace>
  <inkml:trace contextRef="#ctx0" brushRef="#br0" timeOffset="127226.36">19350 3545 108,'0'0'359,"0"0"-213,0 0-9,0 0-21,0 0-3,0 0-8,0 0-6,0 0-13,0 0 5,0 0-8,0 0 12,0 0-34,0 0 39,0 0-18,0 0 30,0 0-29,0 0 43,0 0-20,0 0 39,0 0-14,0 0 18,0 0 0,0 0 11,7-7-20,-7 7 12,0 0-19,0 0 3,0 0-17,0 0-1,0 0-7,0 0 90,0 0-112,0 0-5,0 0-13,0 0-6,0 0-8,0 0-4,0 0-2,0 0-13,0 0-2,0 0-6,0 0-1,0 0-8,0 0-6,0 0-11,0 0-37,0 0-58,0 0-40,0 0-78,0 0-48,0 0-93,0 0-59,0 0-103,8-4-340,-8 4-398</inkml:trace>
  <inkml:trace contextRef="#ctx0" brushRef="#br0" timeOffset="130518.58">19403 3703 294,'0'0'367,"0"0"-104,7-14 140,-7 14-247,0 0-28,4-11 13,-4 11-22,0 0 22,3-14-50,-3 14 36,0 0-19,1-14 18,-1 14-32,0 0 11,0-15-43,0 15 10,-2-9-30,2 9 5,-4-12-26,4 12 11,-8-14-30,3 6 23,0 1-19,-1-1 13,-2 1-24,-1-3 21,0 3-9,0-1 9,-4-3-10,3 5-1,-4-5 1,1 5-3,-15-11 7,12 11-8,2-4 4,-2 3-8,1-1 6,-2 1-3,2 0 3,-2 0-8,-1-1 4,-1 1-1,-1 0 2,1 0 6,-4 0-13,0 0 7,1 2-4,-27-9 7,25 10-3,0-2-3,1 0-1,-3 1 1,2 1 2,-1-2-2,-1 2-19,3 0 23,-3 1 0,1-3-1,-2 2-5,0 1 2,2 1 2,-2-2 2,-22-1-5,25 3-2,1 0 5,2 1-16,0-2 14,0 3 6,0 0 1,1 0-5,0 0 0,2 0 1,-2 0 2,1 0-3,0 3 1,0-3-3,2 1 6,0 1-4,0 0-3,3 0 1,-2 0 1,0 1 4,0-1-7,0 2 2,-1 1 0,1 1 5,0-2-1,0 1-1,0-2-1,1 3-4,0 0 5,2-1-1,-13 7-1,12-7-1,2 3-1,0-1 5,0 2-2,0-1 3,0 1-3,0 1 1,2 1-16,-3-1 17,3 2-13,-3 2 12,3 2-15,-2-1 25,1 1-10,-11 17-4,11-18 14,0 1-26,1 1 11,2-3 3,-2 3-3,1-1 3,-2 1 1,2-2 3,0 2-2,-1-1 0,1 1-2,2-1-1,0 0 1,-2 2 15,-3 15 2,7-17-20,1 2 20,0 1-22,1-1 16,-1 1-19,1 0 1,1 0 8,0 1 14,1-2-20,-2 2 23,2-1-28,-1 0 22,0 2-17,1-3 18,-3 26-7,4-24-8,0 2 14,0-1-15,0 4 2,1-3 6,1 1-10,0 2 7,1-3-2,1-1 0,0 1-5,0-1-33,-1-1 48,2-2-46,2 3 52,-2-3-45,1 2 52,2-1-49,0 1 55,1-2-57,0 1 63,1 1-8,0-2-1,0 1-7,3-1-1,-2 0-1,1 0-1,1-1 2,0 0-3,0 0 12,14 16 16,-14-18-27,0 1-1,1-1-4,-1-1-6,1 1 9,0-2-6,0-1 0,-1 2-4,2-2 2,-1 0-1,0 0 3,-2-3-5,1 2 0,0 0 4,19 10 11,-16-10-9,2 1 0,1-3 13,-2 1 9,3-1-3,0 0 5,0-1-9,1-2 2,1 2-5,-3-1-6,4 1 2,-1-2-4,-2 1-2,2-1-2,23 5 7,-25-6-59,3 0 69,-1 2-66,-3-4 60,0 2 2,2-1-4,-2 1-7,0-3-4,0 1 3,0 0 1,0 2 1,1-1 10,0-2 7,1 0-50,18 2 65,-18-1 20,-1-1-59,2-1 57,0 0-55,-1 1 46,0-2-53,0 0 60,1 0-70,-1 0 63,0 0-59,1-2 50,-3 2-53,3-1 61,-2 1-54,0-1 57,0-2-60,-1 1 57,0 1-54,-1-1 58,1 1-61,-1-1 52,0 0-53,-1-1 52,2 1-55,-1-3 54,-3 3-61,3-3 57,-3 2-44,2-1 43,15-4-9,-15 3-43,-1-1 53,0 0-63,1 0 53,0 1-48,0-2 57,-1 2-55,0-3 49,0 1-55,0 1 52,0-2-56,0 1 52,1-2-49,0 0 55,18-10-26,-19 10-30,2-2 53,-3 1-46,2-2 43,0 0-51,-1 1 62,1-4-61,-1 1 45,0-1-55,0 3 57,0-4-51,0 1 54,-2-2-52,0 2 72,13-19-23,-14 16-45,0 0 64,0 1-65,-2-2 67,0 0-53,1 1 57,-2-1-42,3 0 46,-4-1-40,2 1 64,0 0-35,-2 0 28,2-1-18,-3 1 25,9-22 20,-10 21-78,-1-1 34,1-1-38,-2-1 23,0-2-37,0 2 30,-1-2-27,-1-3 34,-2 2-39,0-2 21,0-1-34,-1 0 22,0 1-18,-1-1 25,1-1-26,-1 4 39,1 0-20,-3 0 24,2 0-29,0 3 19,-3 0-32,0 1 27,0 1-30,-1-1 27,0 3-35,0-1 35,0 1-8,-3 4 0,2-1 2,-8-11-71,5 12-56,-1 3-54,-3 1-41,-5-1-54,0 3-49,-1 1-89,-3 1-68,-1 3-115,1 0-283,2-1-429</inkml:trace>
  <inkml:trace contextRef="#ctx0" brushRef="#br0" timeOffset="131387.57">18530 2464 583,'0'0'544,"0"0"-110,4-12-82,-4 12-57,0 0-57,3-9-48,-3 9-29,0 0-27,0 0-32,0 0-21,-7-11-15,7 11-23,-19 3 28,6 0-44,1 2-8,-5 0-3,2 2-5,-4 2 1,0 1-5,0 0 7,0 1-5,3-1 1,-2 1-7,2 0 4,2-1-4,3-1 0,-1 1 6,2-1-11,2 2 6,3-2-2,1 0 4,3 2 3,1-11-4,5 19 5,2-9-2,2 2 0,1 0-5,0-3 1,2 1-1,-2 0-4,0-1 1,-3-1-5,6 5-9,-13-13 11,9 10 0,-9-10 3,4 11 25,-4-11 27,-4 7 10,4-7-6,-17 10-24,5-4 5,-1-1-11,-1-1 4,1 2-19,1-3-12,1 0-80,-9 3-265,20-6 12,-14 6-130,14-6-352,0 0-350</inkml:trace>
  <inkml:trace contextRef="#ctx0" brushRef="#br0" timeOffset="131685.57">18515 2646 270,'0'0'745,"13"-3"-189,-13 3-117,0 0-98,12-6-87,-12 6 99,0 0-225,0 0-17,0 0-28,0 0-18,0 0-13,6 9-8,-6-9 4,-4 12-15,1-3-3,3-9-2,-1 17-8,2-7-12,2 2 11,1-1-9,9 12 21,-3-13-11,0 1-1,1-3 0,2 1-12,0-3 17,2-2-6,-1 1 22,0-5 11,0 0 3,3-5-22,-2-1-2,1 0-26,0-6 9,0-2-1,7-10 15,-16 12-16,0 0 33,-1 2-21,-2-2 3,2 4-5,-6 8-9,7-17-75,-7 17-64,2-12-66,-2 12-64,2-12-54,-2 12-58,0 0-66,1-14-333,-1 14-283</inkml:trace>
  <inkml:trace contextRef="#ctx0" brushRef="#br0" timeOffset="132060.57">19127 2256 929,'0'0'437,"7"-6"-110,-7 6-72,0 0-52,0 0-40,0 0-42,0 0-44,1 15 7,-5-4-19,-2 2-14,0 3 0,-1 3-11,-2 1-6,1-1-3,0 0-6,1 0 2,-1-1-5,2-2-4,1-1 5,-1-1-7,1 0 1,0-4-5,2 0-7,0 0 6,3-10 3,-3 15-2,3-15 12,2 12 22,-2-12-9,23 15 20,-13-10-36,1-1-6,0 1-8,-1 0-1,1-1-9,-2 3-2,-1-2 2,2 2 0,-4-1-1,-6-6 3,11 12-4,-11-12 6,5 11 4,-5-11 18,-5 18 54,-3-11-48,-1 0 4,-4-1-7,-1 0-5,0-1-3,0-2-2,1 1-25,2-1-51,1 1-68,10-4-144,-17 1-175,17-1-372,-9-3-353</inkml:trace>
  <inkml:trace contextRef="#ctx0" brushRef="#br0" timeOffset="132710.57">20001 2097 518,'10'-10'496,"0"0"-90,-1 1-74,-2 3-64,-1-2-27,2 0-22,-8 8-12,10-12-24,-10 12-39,8-8-15,-8 8-31,6-9-32,-6 9-21,0 0-25,0 0-2,0 0 0,0 0-9,0 0 2,-6 14 1,-3-4 0,-2 5-2,-1 5 0,-2 3-1,-5 6-14,1 2 21,1-1-4,-1 4 3,3-1-7,-18 34 12,16-35-12,4-4-12,-1-2-27,3 0-17,-2-4-8,3-2-5,-1-2-5,0-1 0,2-4 0,0-1 2,-2 0-6,2-2-8,-3-2-6,1-2 5,-11 2-77,9-7 63,2-2 19,-1-2 17,1 1 14,-2-5 27,0-1 37,4 3 17,0-1 12,0-2-10,3 3 17,-1-2-6,7 7-14,-10-13-14,10 13-10,-5-11 2,5 11-17,4-11 1,-4 11 0,13-13-4,-3 5-3,4 1-10,3 1 0,3 0 15,3-2-4,5-1 7,-3 3 49,-1 0 21,0 1-2,-5 1-4,16-4 36,-22 5-65,-1 1-13,-1-1-3,-1 1-8,-10 2-3,15 0 1,-15 0 4,0 0-5,10 10-2,-10-10-2,4 12 3,-4-12 0,3 18-3,-3-18-1,6 28 7,-6-28-5,4 19 0,-4-19 5,6 18-26,-1-10 25,1-2-3,2 1 5,1-2-3,0-2 8,4-1 6,-1-3-1,1 0-4,0-5-6,0 0-1,15-14 10,-15 6-26,-3 3 9,-1-1 5,0 0 1,-2 2-2,-2 0-23,-5 10-27,6-14-59,-6 14-51,0 0-45,-2-14-36,2 14-30,0 0-73,-9-7-282,9 7-132</inkml:trace>
  <inkml:trace contextRef="#ctx0" brushRef="#br0" timeOffset="133041.57">20169 2400 324,'0'0'382,"10"-6"-56,-10 6-28,10-5-22,-10 5 4,12-6-15,-12 6-49,13-6-32,-2 2 74,-11 4-184,0 0-6,16 2-25,-16-2 16,11 7-14,-11-7-15,9 12-5,-5-1-6,0-1-2,-1 2-7,-2 0 7,-1 0-9,-1 1-3,-2 0-4,2-1 0,-3 0 1,1 0 4,0-2-3,-1 0 10,4-10-9,-5 17 2,5-17 9,-5 11 34,5-11 61,-3 10 13,3-10-27,0 0-27,0 0-6,0 0-8,3-15 16,2 6-56,3-1 1,2-4-19,0 1-6,-1 1-16,2 0 1,0 2-68,-2 0-34,1 1-52,-2 2-20,1 1-48,0 2-32,-9 4-28,16-2 14,-3 3-620,-13-1 255</inkml:trace>
  <inkml:trace contextRef="#ctx0" brushRef="#br0" timeOffset="133875.59">20398 2510 128,'0'0'449,"-6"7"-109,6-7-71,0 0-42,0 0-26,0 0-13,0 0-30,1-13-29,-1 13-21,5-8-20,-5 8-9,12-15 58,-12 15-105,10-8 35,-10 8 8,12-9-3,-12 9-19,10-8-6,-10 8-16,10-6-8,-10 6-1,9-3-2,-9 3-9,0 0-5,12-2 0,-12 2-4,11 7 2,-11-7 1,0 0-1,7 9 1,-7-9-14,0 0 8,0 0-4,6 9 18,-6-9-6,0 0 14,0 0 25,6 9 25,-6-9 19,0 0-15,0 0-7,16-2-11,-16 2-10,12-7-11,-1 3-6,-4-1 7,-7 5 5,16-9 2,-16 9-12,14-5-8,-14 5-20,9-5-22,-9 5-35,0 0-14,11-4 13,-11 4 9,0 0-17,8 9 41,-8-9 10,0 0 1,4 9-4,-4-9 8,0 0 1,3 11-3,-3-11 10,4 9-22,-4-9 13,0 0 2,7 8 7,-7-8-3,0 0-1,16 5 13,-16-5-8,0 0 1,17 0 5,-17 0 10,0 0-7,14-2 1,-14 2 3,0 0-5,13-3-3,-13 3-2,0 0-3,15-3 1,-15 3-1,10-7-7,-10 7-7,16-8-6,-9 2-2,1 1-10,3-3 0,0-1 5,0-1 0,1 3 7,-1-5 5,2 3 5,0-2-7,-3 2 10,3-1 36,-3 0 6,0 1 36,9-8 129,-12 11-92,-1-2-22,-6 8-14,13-10-19,-13 10-25,9-9-6,-9 9-18,0 0-8,8-6 3,-8 6 4,0 0 0,0 0 3,0 14-13,0-14 20,-11 25-44,7-15-38,1 0-22,0-1-21,-1 3-26,-1-3-7,3 1-4,2-10-2,-3 19 7,3-19 22,3 15 3,-3-15-3,11 14 15,-3-9 12,1-2 21,12-1-38,-21-2 89,25-2 11,-12-3 26,2-1 1,-1-1 6,1-4 3,-1 1 7,-1 1 91,-1 1 33,-3 1 22,-1 2-42,-1-1-21,-7 6-49,11-9-3,-11 9-22,0 0 0,0 0-14,0 0 7,0 0-27,-9 4 15,9-4-2,-14 9-4,8-2-10,6-7 0,-10 12-2,10-12-4,-8 10-4,8-10 0,-5 10 3,5-10 11,6 11-2,-6-11 7,12 5 3,-12-5 0,23 0-10,-23 0 12,24 0 0,-24 0-13,19 0-24,-19 0 6,19 4-35,-10 0-22,-9-4-34,13 13-37,-8 10-499,-7-7-181,-1-1-350</inkml:trace>
  <inkml:trace contextRef="#ctx0" brushRef="#br0" timeOffset="135640.04">12929 3455 549,'0'0'618,"12"-4"-126,-12 4-117,10-4-62,-10 4-92,9-5-24,-9 5-25,7-4 28,-7 4 10,0 0-3,11-8-15,-11 8-27,0 0-20,7-7-26,-3 0 36,-4 7-103,0 0-8,2-15-7,-2 15-7,-4-10-16,4 10-7,-7-13-4,-2 7 2,2-2-8,-4 3 0,-3-2-1,1 2-4,-3 0-2,-1 1 4,-22-3-11,19 6 3,-3-1 4,-4 4 0,0-2 2,0 3 3,-2 2 2,-4-1 0,1 2-7,-1 1 17,-1 0-12,-2 1 1,-4 1 6,-1 3 4,0 1-15,1 0-26,2 2 35,0-1-6,2 2 7,0-1-2,-1 3 4,3 1 0,-1 1 2,2 2-6,-2 0-41,2 2 51,0 0-50,1 0 54,0 3-38,1-1 53,-34 27-36,36-24-18,-1-1 52,1 1-52,1 0 52,0-1-53,1-1 57,2 2-6,2-3-8,1 1-5,2-1 2,-1 2-56,4-5 64,3 2-59,-1-1 58,-12 31-23,15-26-23,1-2 52,1 2-53,1 1 60,3 0-53,-1 4 8,2-4-2,2 1 4,-1-4 1,3 1 58,-1-1-62,2 1 54,0 0-61,2 1 53,1 30-16,-1-28-40,2 0 59,1 1-62,1-1 62,1 0-51,2 1 54,3 3-54,0 0 51,1-1-57,3 0 10,-1-3 0,3 1 7,0-3-3,2 2-19,18 26 20,-17-28 19,-2-2-21,-1-4 37,1 1-32,3 3 27,1-1-32,1 1 28,-1-3-10,1 1 2,1 3 0,1-5 0,4 3-2,-1-4 1,-1 2-9,34 19 7,-33-23-6,3 0 1,0-2 2,-1-1-4,-2-1-5,-2 0 4,2-3-1,-2 0-6,0-1 6,1 2 3,1-3-4,-3 1 2,1 0 19,-2 0-55,29 7 5,-31-9 36,0-3-29,5 3 31,-1-5-24,0 2 28,4-2-16,-1 1 32,1-2-27,1 0 29,-3-1 14,2-1-28,0 0 47,-1-2-50,3 0 35,36-3 16,-32 0-43,-1 2 31,0-4-34,0 0 38,1 1-28,0-3 34,-1-1-30,0 2 33,4-2-25,1-2 22,-1 0-27,-2-2 18,1-2-25,-1 2 20,-2-3-29,2 0 18,-1-3-25,-4 0 10,3-2-26,-2-1 14,-1-1-26,-3 1 22,1 1-18,-2-2 11,-2 1-72,2-3 32,-2-1-18,-1 3 11,-5 3 16,20-22 3,-19 16 2,-1-1-29,1 0 44,-2-3-48,1-2 17,-1 0-10,-1-2 6,0 0-1,-3-3-7,1-1-28,-2-2 40,2 0-76,-3 0 41,-1-2-41,8-43-100,-10 42 54,-3-1-3,0-3 72,0 4-44,-3-1 67,-1-1 2,0 2 4,-2 5 7,-1 0 14,-1-1 9,-1 3 8,-1-9 4,-2 7 7,0-4 6,-9-40 49,3 41-25,4 1 0,-3 1 2,0 6-28,-1-5 63,0 1-16,-1 5-4,1-6 1,1 6-2,0 2 12,-2-1-2,0 2 36,2-1-13,-1 0-1,-11-22 15,9 27-50,-1-1 20,1 1-9,-3 2 3,1 1-19,-1-1 7,0 1-18,-2 1 10,-3 1-10,-1 0 16,4 0 17,-2 1 24,0 2-14,-2-2-7,-19-14 24,17 16-38,1 1-11,4 3-9,-4-2-1,1 0 1,-2-1 0,2 2-1,0 1-5,0 1 6,2 1-7,0-1 4,-1 0-8,2 3-9,0 0 9,-13-5-28,15 8-23,-2 1-35,3 0-16,-1 0-51,-3 1-45,6-1-120,-5 2-92,5-2-521,-3-3-504</inkml:trace>
  <inkml:trace contextRef="#ctx0" brushRef="#br0" timeOffset="136133.04">13452 2447 412,'0'0'635,"0"-12"-114,0 12-122,0 0-63,0-16-98,0 16-35,0 0-64,-2-13-10,2 13-48,0 0-2,-23-4 24,12 7-60,-5 1-7,1 2-3,-6 2-4,4 1-12,-2 1-1,4 0-4,-3 2 1,1-3-4,4 0 0,0 2-3,1-3 1,2 1-6,1 1 4,-1-3-3,2 3-2,3-3-3,1 4 3,4-1 4,-2 1-3,4 1-13,0-2-12,4 3 4,-1 0 5,4 0-9,0-1-5,-4 2 4,3-2-4,-1 0 9,5 10-24,-8-13 33,-4-9-1,6 17 4,-6-17 9,1 15 11,-1-15-6,-7 19 19,0-9-16,-4-1 20,2 1-21,-4-2 14,-1-1-26,3 2 10,-3-1-49,-13 4-169,16-7 35,0-1-93,1 1-43,10-5-431,-17 3-252</inkml:trace>
  <inkml:trace contextRef="#ctx0" brushRef="#br0" timeOffset="136451.03">13384 2637 412,'9'-5'626,"-2"1"-154,-7 4-111,12-5-77,-12 5 102,11-3-253,-11 3-27,0 0-9,0 0-18,0 14-20,0-14-11,-3 12-7,3-12-8,-2 14-4,2-14-29,4 17 47,-4-17-30,3 19-12,1-10 13,1 0-16,0 0 9,3-2-3,1 1 12,3-4-18,-1-1 13,2 0 3,1-2-1,-1-1-8,1-1 15,-1-3 28,1 0-10,-1-1 14,-1-2-7,-1 0-5,4-8 31,-8 9-39,-7 6-27,7-16-46,-7 16-39,2-13-37,-2 13-38,0-12-45,0 12-48,-2-11-65,2 11-58,0-11-346,0 11-222</inkml:trace>
  <inkml:trace contextRef="#ctx0" brushRef="#br0" timeOffset="136743.03">13883 2339 592,'0'0'645,"10"-11"-128,-10 11-120,4-8-80,-4 8-97,7-6 88,-7 6-192,0 0-39,0 0 4,0 0-28,-3 15 6,-1-5-9,0 2-14,1-1-6,-2 3-4,-1-1-6,3 2-2,1-1-6,-2-1 2,0-1-3,4 0-1,-1-1-5,0 0 3,1-11-5,1 19 6,0-7-1,3-3-1,0 1-1,5 1-2,-1-2-3,2 3-3,-1-2-9,-2 1-1,2-1 5,-2 2 4,-1 12-3,-6-13 5,0 0-1,-2 0 1,-2-2 3,0 3 3,-3-3-1,-3 1-3,0 0-16,-1-4 0,-1 2-28,3-3-36,0 0-63,9-5-122,-16 5-137,5-10-1666</inkml:trace>
  <inkml:trace contextRef="#ctx0" brushRef="#br0" timeOffset="137062.03">14560 2132 80,'15'-14'612,"2"1"-127,-4 0-83,-3 3-38,0 0-56,1 1-39,-5 0-30,0 1-41,2 3-39,-8 5-40,9-10-32,-9 10-34,7-7-7,-7 7-14,0 0-11,0 0-1,-9 27 26,-1-10-22,-1 3-1,-2 5-18,-3 7 19,-1 4-13,1-1 19,1 3-9,-4 0-3,6-1-6,-3 0 3,3-2-9,-1-6-12,3-3-33,0 0-26,-9 18-127,11-26 45,-1-1-23,2-2-42,-1-3-35,2-1-25,-3-1-60,2-3-313,-1-3-156</inkml:trace>
  <inkml:trace contextRef="#ctx0" brushRef="#br0" timeOffset="137517.04">14245 2550 413,'0'0'356,"-3"-13"-74,3 13-71,1-15-45,3 6-23,2 1-24,0-1 10,14-8 101,-6 8-111,-1 1 3,5 1-4,0-3 1,-2 3-8,0 2-18,-1 0-23,1 3-13,-3-1-11,-2 1-14,-11 2-5,21-2 1,-21 2-9,20 0 1,-20 0-7,16 2-5,-16-2-1,14 2-2,-14-2 1,13 3-2,-13-3 1,14 2-2,-14-2 3,14 4 0,-14-4 0,22 3 5,-22-3-5,24 0 5,-10 0-8,15 0-10,-16 0 3,1-2-5,-14 2-21,22 0-6,-22 0-14,18-1-4,-18 1 4,14 1 7,-14-1 10,13 2 9,-13-2-7,13 3 8,-13-3 7,11 4 2,-1 2-19,-10-6 17,8 4-14,-8-4 9,14 7 4,-14-7 2,13 5 14,-13-5-2,18 0-3,-18 0 5,15 2 16,-15-2 7,15 1-8,-15-1 3,13 0-1,0 2 55,-13-2-15,0 0 6,14 0 10,-14 0 11,0 0 10,0 0 14,16 0 9,-16 0 4,0 0 3,0 0 0,16-2 6,-16 2-11,0 0-2,15-5 3,-15 5 131,13-3-145,-13 3-41,0 0-3,11-4-24,-11 4 7,0 0-45,0 0-42,11-4-42,-11 4-67,0 0-66,0 0-90,0 0-88,0 0-62,0 0 8,0 0-1554</inkml:trace>
  <inkml:trace contextRef="#ctx0" brushRef="#br0" timeOffset="139925.19">7141 10787 80,'0'0'539,"0"0"-161,0 0-88,-15 9-70,2-2-44,-1 0-38,-6 4-35,-29 16 52,22-12-92,0-1 3,1 3 67,1-1-67,1 0 44,2 1-70,1 0 44,4-2-67,3-1 48,4 2-63,1 0 47,2-2-57,5-1 45,1 0-56,6 14 31,1-12 18,4 1-58,2 1 14,1 0-4,2 1 6,0 0 3,2 2 2,-3-3 11,-1 0 23,-2 0 18,1 1 20,-6-4 9,-1 2 19,-2-2 26,-6 16 147,-1-14-151,-5 2-6,-5-1-12,0-2-19,-5 3-8,-1-3-15,-2 2-10,-2-2-13,-1-1-11,1-2-56,4-3-46,0-1-104,0-1-94,5-2-80,-12-3-952,27-2 109</inkml:trace>
  <inkml:trace contextRef="#ctx0" brushRef="#br0" timeOffset="140759.28">7258 11321 345,'0'0'377,"0"0"-67,0 0-48,0 0-36,0 0-21,0 0-27,0 0-12,0 0-15,0 0-12,0 0-3,0 0-1,0 0-5,0 0-8,0 0-9,0 0-17,0 0-15,0 0-16,0 0-16,0 0-6,0 0 1,0 0 4,0 0 4,0 0 5,0 0 0,0 0 2,0 0 8,0 0 83,0 0-68,0 0-9,0 0-6,0 0-8,0 0 1,0 0-7,0 0-1,0 0-1,0 0-3,0 0-5,0 0 3,0 0 7,0 0-28,0 0 45,0 0 50,0 0-65,0 0 37,0 0-15,0 0 32,0 0-26,0 0 28,0 0-20,0 0 8,0 0-11,0 0 9,0 0-15,0 0 5,0 0-19,0 0-1,0 0 22,0 0-69,0 0-18,0 0 2,0 0 7,0 0-24,0 0 8,0 0-10,0 0 16,-4 17-12,0-8 15,0 3-11,1-1 0,-1 4 12,0-1-8,-1 15 2,2-15 5,2-2-18,1 1-1,-2-3-31,2-10-5,0 21-26,0-21 17,4 19-15,-4-19 32,5 13-7,-5-13 33,10 8-13,-10-8 28,13 0-18,5-10-41,-8-1-15,1-5-40,1-7-22,0-4-56,-2-2 27,0 1 16,-2-1 75,-2 7-23,0 0 55,-1 1-91,-3 4-22,1 1-132,-1 4-36,0 0-93,-1-8-913,-1 20 160</inkml:trace>
  <inkml:trace contextRef="#ctx0" brushRef="#br0" timeOffset="141068.28">7765 10979 579,'9'-7'629,"-1"2"-106,3-2 159,-11 7-486,0 0 16,0 0-89,9 5 34,-9-5-75,-3 16 45,-1-5-72,1 0 53,-1 4-65,-2-1 42,2 4-59,0 0 44,0 2-60,1 2 46,1-3-59,2 0 0,0 1-19,1-1-43,3-1-26,1 0 12,2-1 14,1 3 14,3-5 10,-1 2 7,0-5 4,-1 2 9,-1-2 8,0 1 2,-1-2 5,2 11 5,-6-12 24,-5 1 17,0-1 2,-3-1-3,-3 2-2,-4-3-7,2-1-6,-2-1-5,-1 0-11,2-2-51,0-1-79,11-3-114,-18 2-60,18-2-173,-18-8-1253</inkml:trace>
  <inkml:trace contextRef="#ctx0" brushRef="#br0" timeOffset="141527.29">8607 11009 671,'11'-9'608,"-2"1"-101,-1 2-158,1 2-33,-9 4-124,0 0 13,0 0-85,9 7 50,-12 5-39,0 2 38,-4 6-69,0 4 12,-1 5-1,-2 8 8,-12 43 57,12-41-121,-2 0 19,3-1-30,2-5 25,-1-4-23,-1 2 9,1-3-37,3-7 23,0 1-8,-1-6-10,2-2 1,0 1 0,0-5-30,2 1 65,-4 4 49,6-15-141,0 0-50,0 0-49,-7-11 19,5-1-16,4-5-3,-2-9-12,1-6-19,2-4 18,0-2 32,1-4 96,-1 8-8,0-1 118,-1 3-14,1 7 30,-2-1 8,2 2 15,-2 6 14,1-1 7,-1 5-38,1 0 19,-1 1-25,0 2 4,2 0-26,-1 2-43,1-2 14,2 2-10,4-1-34,4-1 31,21-11 13,-13 11-37,-1 2-3,5 0-26,-3 1 22,3 1-23,-3-1 14,2 2-28,-1-1-10,-2 3-70,-3 0-26,0-1-61,-1 3-47,1 0-43,-5 0-56,12 0-407,-12 1 334,-13 1-444,15 1-399</inkml:trace>
  <inkml:trace contextRef="#ctx0" brushRef="#br0" timeOffset="143121.26">8615 11105 352,'-13'5'678,"3"0"-208,1-2-38,-5 4 184,14-7-419,-12 4 26,12-4-87,-9 5 31,9-5-75,0 0 56,-7 8-70,7-8 58,0 0-50,8 5-2,-8-5-13,17 3-8,-3-3-11,0 0-12,21 0 16,-16-2-62,-2 2-30,2-1 26,0 0-76,-3-1 46,0 1-62,-2 0 56,0 1-52,-1-3 56,-2 3-60,-11 0 44,22-4-61,-22 4 39,15-2-75,-1 0-192,-14 2 184,14-5 43,-14 5-37,11-1 41,-11 1-5,10-3 45,-10 3-13,0 0 58,15-5-6,-15 5 48,0 0-22,12-3 69,-12 3-33,0 0 34,12-4 26,-12 4 19,0 0 50,0 0-71,8-6 37,-8 6-69,0 0 44,0 0-60,0 0 59,8-5-56,-8 5 62,0 0-61,0 0 46,0 0-71,0 0 49,0 0-4,0 0-48,-8 6 63,8-6-54,-9 16 54,2-6-54,0 1 48,1 1-61,-1 2-4,1 1 0,1-1 2,0 0-1,1 1-3,0-3 3,1 0 2,-1 10 6,4-22-6,0 17 2,0-17 1,4 15 0,-4-15 1,8 10 1,-8-10-1,15 4-2,-15-4 18,17-1-13,-8-3-3,0-3 1,0 2 2,-1-3 8,4-7 75,-7 8-3,-1-2 12,-4 9-13,3-14-19,-3 14-18,1-13-14,-1 13-8,-1-12-9,1 12-5,-3-9 4,3 9-15,0 0-4,-4-13-4,4 13-9,-1-11-70,1 11 4,0 0-15,0 0 65,4-10-46,-4 10 65,0 0-48,12-4 61,-12 4-51,15-3 8,-15 3 7,14-2 7,-14 2 6,18 0 6,-18 0 2,28 1-4,-28-1 8,18 5 7,-8-2 4,-1 4 5,-1-1-2,-1 2-1,2 1-2,-4-1 3,0 2 0,1-1 0,-4 1 7,1 0-18,-1 1 28,-2-11-21,-5 32 22,3-22-4,-2 1-24,0-4 30,0 2-18,4-9 33,-8 14-14,8-14 48,-7 10-23,7-10 33,-7 6-43,7-6 24,0 0-45,0 0 26,-10-3-46,10 3 16,1-20-9,2 11-42,0 0 24,3-4-3,-1 1 0,4 0 2,-1-2-4,-1 3-1,3-2 5,-2 2 0,1 0 3,-1 0 5,2 2-2,-4 0-2,9-4-16,-8 6 9,-7 7 0,12-7 1,-12 7-1,10-2 1,-10 2 6,0 0-1,15 2 1,-15-2 2,8 10 5,-8-10-33,5 11 32,-5-11-25,4 15 54,-4-15-54,3 13 30,-3-13-27,0 14 31,0-14-29,0 0 33,2 15-30,-2-15 41,0 0-29,1 14 32,-1-14-12,0 0 40,0 0-20,0 0 33,0 0-55,0 0 35,0 0-21,0 0-39,9-14 35,-5 6-45,0-2 33,1 3-37,1-2 37,-1 1-34,0-1 32,1 2-38,-6 7 34,10-13-36,-10 13 31,11-7 0,0 5 4,-11 2-6,10 4-31,-10-4 36,11 10-33,-11-10 37,11 12-35,-11-12 32,9 17-5,-9-17 7,7 15-31,-7-15 34,6 15-32,-6-15 33,6 11-24,-2 1 24,-4-12 13,0 0-34,5 11 34,-5-11-33,0 0 34,0 0-37,0 0 35,0 0-48,0 0 21,16-7-44,-9 0 29,-1-2 4,3 0-1,0-1 3,6-7-10,-6 9 11,-3 1 1,1 0-4,-7 7 4,14-9-2,-14 9 2,9-8 1,-9 8 4,0 0 0,10-2-1,-10 2 2,0 0 2,10 5 0,-10-5 0,7 10-1,-7-10 3,0 0-2,5 12-2,-5-12 6,0 0 1,5 10-5,-5-10-1,5 8-6,-5-8 1,10 6-1,-10-6-2,11 3-13,-11-3-22,16 0-9,5-4-46,-10 2 62,1-2 10,-2 0 9,2 0 8,-2 0 19,-10 4 13,19-6 12,-19 6 5,12-6-2,-12 6-4,11-4-10,-11 4-5,0 0-15,0 0 9,0 0 3,0 0-9,2 12 3,-2-12-3,-10 14-3,4-5-4,0-1-22,0 2 28,0-2-11,1 2 17,1-3-36,0 3 13,4-10-45,-5 14 0,5-14-20,-3 17-26,3-17 81,0 0-21,9 8 10,-9-8-12,17-3-4,-8-1-8,2-4 7,2 0-7,0-4-4,0-3-7,3-6-10,-2 0 10,2-3 13,-2-1 36,0 3 78,-4 3 46,0 2 24,-2 5-10,0 0-26,-2 1-28,-1 2-13,-5 9-13,9-10 1,-9 10 6,0 0 15,0 0 7,5 8 1,-5-8 1,-1 14-11,-3 10 26,1-12-80,1 5 32,-2 1-36,0 1 27,2 2-105,-2 1-63,1 2-100,-1 0-95,1-2-63,-3 3-631,1-4-643</inkml:trace>
  <inkml:trace contextRef="#ctx0" brushRef="#br0" timeOffset="143637.26">11050 11000 735,'0'0'562,"8"-15"-109,-8 15-61,5-13-56,-5 13-25,5-10-12,-5 10 16,4-9-27,-4 9 25,0 0-57,4-13-30,-4 13-67,0 0-18,0 0-50,0 0-2,0 0-33,0 0 12,0 0-1,-4 10 25,0 0-27,-1 1 2,0 2-24,-7 16 35,7-16-39,0 0-21,-1 0 12,1 0-19,0 0 13,-1-4-19,2 2-7,1-2-73,-2 0-24,1 0-88,0-1-21,4-8-73,-6 11-28,6-11-75,-9 12-618,9-12 38,0 0-553</inkml:trace>
  <inkml:trace contextRef="#ctx0" brushRef="#br0" timeOffset="143965.27">10985 10810 613,'0'-22'673,"1"4"-159,-1 0-22,0 1-126,2 0-52,-2 3-88,0 2-44,0-2-92,0 2-49,0 12-82,1-18-100,-1 18-93,5-18-272,-5 18 184,9-4-398,-9 4-226</inkml:trace>
  <inkml:trace contextRef="#ctx0" brushRef="#br0" timeOffset="144056.26">11398 10711 507,'0'0'466,"12"-1"-114,-12 1-69,0 0-29,0 0-5,0 0 184,-7 12-227,-1-6-8,1 1-17,-3 2-19,-1 2-26,1 1-28,1-1-21,1 4-17,-1-1-13,4 1-8,1 2-5,3 0-6,2 2-1,5 0 1,1 1 1,6-2 1,2 3 7,3-2 9,-1 1 9,3-1 20,-6-4 7,-1-1-41,0 1 20,-6-5-29,0 3 30,-5-4-36,-4 3 20,-6 0-45,-6 2 21,-28 12-167,14-12-68,-7 1-134,5-2-151,-11-2-636,8-4-738</inkml:trace>
  <inkml:trace contextRef="#ctx0" brushRef="#br0" timeOffset="144659.27">12787 10917 289,'0'0'393,"2"-11"-64,-2 11-29,4-12-37,1 0 215,-5 12-233,1-11-16,-1 11-8,2-11-10,-2 11-19,0 0-21,2-12-23,-2 12-30,0 0-21,-7-9-18,7 9-16,-14 0-9,5 3-11,-4 6-2,-25 17 21,17-6-38,-5 3 1,1 3-3,2-1-6,0 1-6,8-2-15,-1-1-23,7 1-26,1-2-34,0-1-29,6-1-59,2-1-52,2-2-37,4-1-45,15 15-830,-5-22 29</inkml:trace>
  <inkml:trace contextRef="#ctx0" brushRef="#br0" timeOffset="145292.26">13016 11096 45,'4'-10'509,"-4"10"-139,3-16-54,-3 16-48,-5-9-18,5 9-13,-14-4-23,14 4-6,-19 3 30,5 1-72,1 4 20,-4 0-84,2 2-20,1 3-15,1 1-8,-1 1-12,5-1-14,3 0-6,2 1-1,3-2-5,1-1-3,1-1-7,5 4-2,1-6-5,2 0-4,2-2-2,14 2 1,-12-9 1,1 0-8,-1-5-21,1-1-11,-1-3 1,2-3-8,-3-2 32,-3-3-59,0 0 61,-4 2-41,-1 0 64,-3 2-52,1 1 2,-4 2-14,-3-6-137,5 16 59,-9-9-11,9 9 17,-9-4 35,9 4-36,0 0 25,-13 1 0,13-1 36,0 0-5,-8 9 34,8-9-6,0 0 35,0 0-8,2 9 53,-2-9 39,0 0-7,14 5 25,-14-5-10,9-5-11,0 2 14,1-2 2,0-2 25,1 2 27,1 0 75,-3-1-59,0 1 31,2 1-86,-2 0-24,0 0-16,7 2 37,-16 2-63,13 1-4,-13-1-10,12 8-4,-12-8 0,11 12-4,-11-12-2,6 14-2,-6-14 0,4 15-2,-4-15 1,0 17 0,0-17 0,1 15-2,-1-1 5,0-14-5,0 12-1,0-12 2,3 10 8,-3-10 14,0 0 1,0 0-6,0 0-9,11 2-13,-3-9-18,4-5-5,1-2 4,0-2 2,3 0 8,14-14 69,-17 17-10,1 2-8,-5 2 1,2 1-20,-2 1-5,-9 7-1,13-4 0,-13 4 5,14 4 3,-14-4-8,11 12 2,-7-4-5,1 1-3,0 3-2,1 11-16,-6-12-44,3 1-40,-1 0-32,0-1-46,0 0-29,0-1-51,-2-10 2,3 15 4,-3-15-2,8 10-21,-8-10-64,0 0-344,19-1-179</inkml:trace>
  <inkml:trace contextRef="#ctx0" brushRef="#br0" timeOffset="145601.27">13760 10679 465,'13'-18'750,"-4"1"-153,0 4-109,-2 1-125,0 2-81,-1 2-57,-6 8-47,0 0-27,0 0 25,0 0-40,0 13 12,-6 3-46,1 4 12,-15 38 25,9-22-77,-3 2-6,3 2-13,-1-2-9,1 1-32,1 0-36,-2-2-41,5-7-52,1 0-33,-3-1-34,2-6-52,2 0-60,1-4-14,0-4 2,-5 9-776,1-16 58</inkml:trace>
  <inkml:trace contextRef="#ctx0" brushRef="#br0" timeOffset="146266.27">13497 11098 874,'-9'-5'447,"9"5"-84,-11-11-55,11 11-53,-9-8-49,9 8-26,-8-7-20,8 7-29,0 0-29,-4-12-19,4 12-18,8-8-13,-2 1-12,5 4-6,18-8 13,-10 6-31,0 1-1,6-2 57,0 1-53,2 2 69,-2-1-45,-1-1 4,1 3-3,-2-1-2,-3 0-15,-3 1-1,0 0 2,-4-1 4,1 2-1,7-2 30,-21 3-30,17-3-3,-17 3-6,15 0-9,-15 0-1,12-1-3,-12 1-5,11-2 0,-11 2-4,12 3 5,-12-3-2,12 3 0,-12-3-1,12 6-1,-12-6 3,9 5-5,-9-5 1,13 10 2,-13-10 4,14 10 0,-14-10-3,11 12-6,-4-4-14,-1-2-3,1 2-1,-2-1 3,1 1 3,-3 1 3,-3-9 3,6 23-4,-6-23 8,-4 18 2,1-8 1,-3 0 0,0 0 2,-4 1 0,-1-1-3,2 1 1,-5-3 2,4 0-2,-2 1 0,3-4 0,2 0-1,7-5-12,-18 9-87,18-9 5,0 0-5,0 0 10,-4-9 10,10 1 49,2-1-77,2-4 0,4-3 7,6-1 17,-1-1 20,2-1 11,2 0 13,2 1 24,-4 1 49,19-10 112,-22 15-41,-1 2 14,-5 0 4,1 3-7,-2 0-10,-1 0-12,-10 7-17,15-8-11,-15 8-8,0 0 15,10-5-20,-10 5 0,0 0-6,-10 14-9,-1 4 18,4-5-33,-2-3-4,4 2-2,-3 1-7,4-1 2,-1 0 0,2-3-3,-1 1-1,1 0 0,3-10-3,-1 17 3,1-17 9,2 12-2,-2-12-2,18 9-20,-18-9-5,22-1-10,-11-3 5,2-1 6,1-1 3,-1-2 11,1 0 30,-2 1 36,-2 1 33,0 1 2,-3-1 10,2 1-40,-9 5 12,11-5-47,-11 5 38,0 0-36,0 0-35,-4 10 28,4-10-34,-10 13 28,6-3-37,1-1 33,-1-1-49,0 1 4,4-9-72,-3 17-8,3-17-40,-3 15-42,3-15-25,4 21-284,-4-21 193,10 8 7,-10-8 24,17 2 23,-6-4 31,0-1 19,3-2 41,1-2 9,3-3-5,-1-3-6,2-4-16,0-5-12,2-5-180,2-2 179</inkml:trace>
  <inkml:trace contextRef="#ctx0" brushRef="#br0" timeOffset="146786.27">14540 10920 1028,'20'-30'266,"-5"7"36,1 0 36,-5 4-6,0 4-7,-3 1-58,0 1-25,-3 4-69,-1 2-13,-4 7-50,0 0 16,0 0-8,0 0 34,0 0-41,-9 15 34,0 2-18,-2 2 8,-2 6-57,-1 3 17,-1 2-41,1 4 40,1-7-53,1 3 19,1-1-35,0-3 19,2 0-23,1-3 13,-5 16 0,7-23-31,-1 0 19,5-5-20,-3 0 22,3 0-16,-2-2 19,4-9-16,-4 11 3,4-11-47,0 0-14,0 0-73,0 0-2,-10-6 5,10 6-4,-9-31-87,7 16 122,-2 2 19,-1 0 13,1 0 8,-3 1 5,0 5 4,0-1 7,-2 3 10,9 5 3,-20-7 3,20 7 6,-18 3 5,7 0 9,2 1 12,-9 11 16,9-8-20,4 3 2,-1 0 0,1-2-6,3 1 1,2-9-4,0 19-13,0-19-9,5 16-24,3-9-26,-1-2-23,2 0-6,3-2-13,1-2-8,16-2-85,-10-3 132,-2-1 13,3-3 19,1-1 64,-1-2-40,2-2 62,1-1-29,1-3 70,-2 1-29,-3-1 90,1 4-45,-4 0 35,-1 3 15,-3 0-8,9-6 86,-13 10-150,-8 6-5,11-6 7,-11 6 20,0 0-6,11 9-10,-11-9-40,-2 12-1,2-12 12,-2 22-10,-3-11-20,2 3-17,-1-1 17,0 2-27,-4 16 0,3-16-15,0-1-68,2-2-19,-3 3-76,4-5-24,-2 1-32,2-1-35,2-10-17,-3 14-21,3-14 13,0 0 3,0 0 26,0 0 30,0 0 6,17-11-243,-11-3 212,3-5-22,0-3-141,4-3 118</inkml:trace>
  <inkml:trace contextRef="#ctx0" brushRef="#br0" timeOffset="147626.26">14713 11085 1019,'9'-20'212,"-1"2"-12,-1 3-5,-2 1-28,1 0-30,-1 4-27,-1 0-41,1-6-36,-5 16-32,8-8-2,-8 8-14,0 0-16,6-8-7,-6 8 8,0 0 45,0 0-42,12 2 46,-12-2-39,0 0 57,13 1-38,-13-1 14,0 0 22,15 5 29,-15-5 37,0 0 27,14-3 26,-14 3 76,0 0-56,0 0 42,0 0-81,13 0 27,-13 0-76,0 0-8,0 0 63,0 0-42,-2 11-6,2-11 10,-11 26 95,3-14-121,2 3-13,-1-4-6,1 4-1,-2-1-13,2 1-5,2-1-10,-1 0-4,1 0-4,1-3-6,1-1-31,-3 2 27,5-12-47,0 17 20,4-3-62,-4-14-8,6 7-26,-6-7-34,17 3 5,-17-3 53,23-5-60,-9-2 42,1-2-54,4-3 8,0-5-1,3-4-14,1-6 2,1-3 14,-1-2 25,27-40-34,-26 38 169,-2-2 72,0 6 68,-2 2 64,-5 6 6,-3 5 21,-2 0-50,0 5-12,-3 0-65,1 4-9,-8 8-28,7-9 33,-7 9-21,0 0 4,-2 20 102,-2-7-131,-3 4 14,-1 3-36,-1 6 25,-3 2-42,0 1 25,-1 6-35,-1-3 24,3-2-33,-2 3 14,1-4-62,3-3-1,0-1-75,-2-4-2,-2 18-219,7-25 116,1 1-17,0-5 14,2 0-1,3-10-19,-6 10 2,6-10-2,0 0 25,0 0 19,0 0 22,-7-12 17,3 1 49,4 11 56,-3-21 35,-4-1 162,3 8-20,0 3 22,0 1 12,-1-1 19,1 4 42,-1-1-55,0-1 46,5 9-69,-6-12 40,6 12-75,-7-10 31,7 10-75,-2-9 36,2 9-65,-3-11 56,3 11-23,0 0-60,7-7 51,-7 7-59,16-2 57,-7-1-62,4-1 6,1 2 8,-1-1 14,4-1 15,-1 1 21,0 0 13,0 0 14,0 1-5,18-2 85,-21 1-115,1 1 22,-3 1-40,3 1 28,-14 0-36,22 0 32,-22 0-37,18 1 32,-18-1-28,15 7 51,-6-2-37,-4 3 26,1-1-39,-3 2 29,4 0-38,-3 2 27,-1 0-33,1 0 26,-2 0-34,1 2 28,-1-4-29,0 3 26,0-1-36,2 0 24,-4-11-46,5 17 29,0-8-28,-5-9 38,8 15-31,4-6 19,-12-9 26,14 4-39,-14-4 38,18 0-32,-18 0 50,17-5-15,-17 5 25,16-8-31,-16 8 23,16-8-34,-16 8 21,11-5-34,-11 5 14,12-7-52,-3 1-161,-9 6 1,0 0-44,9-7-163,-9 7-47,0 0-146,0 0-250,0 0-411</inkml:trace>
  <inkml:trace contextRef="#ctx0" brushRef="#br0" timeOffset="149727.27">2416 11608 1262,'11'-3'606,"-11"3"-180,0 0-57,0 0-136,0 0 7,0 0-105,7 9 20,-7-9-79,-2 16 39,0-6-22,-1 5-5,1 2 15,-4 4 9,1-2-12,-7 28 84,4-21-157,0 3 11,-2-3-22,3 1 45,-1-1-61,-1-1 51,3-4-60,2 0 38,-3-2-95,3-4 20,1 1-98,0-4 25,2-1-21,1-11-10,4 18-265,-4-18 120,0 0-53,16-4-30,-6-6-386,-2-2-280</inkml:trace>
  <inkml:trace contextRef="#ctx0" brushRef="#br0" timeOffset="150052.28">2510 11609 248,'2'-17'541,"-2"2"-39,0 3-165,-3 0-6,3 12-115,-4-18 0,4 18-99,-9-12 23,9 12-76,-9-6 38,9 6-71,-15 0 110,15 0-100,0 0-9,-13 4-5,13-4-6,0 0-5,0 0-1,-6 5-1,6-5 13,0 0-16,0 0-2,13-3 0,-13 3-50,18-9 58,-7 1-52,12-13 36,-13 7 22,2-3-18,-3-2-23,0 0 4,-3 0 10,0 0 24,-3 2 20,0 0-6,-3 5-6,-2-2-9,-2 4-8,-2 0 0,0 4-4,-3-1-4,-12 4-13,21 3-36,-25 2-41,13 1-49,1 3-51,-2 1-55,3-1-42,2 1-59,8-7-280,-10 10-133</inkml:trace>
  <inkml:trace contextRef="#ctx0" brushRef="#br0" timeOffset="150394.27">2953 11025 124,'14'-15'770,"-4"1"-183,-1 2-114,-2 3-85,-1-1-100,-6 10-60,6-13-51,-6 13-35,0 0-36,0 0-15,0 0-12,0 0-7,-10 9 3,2 5 3,-3 22 107,3-8-104,1 1-63,1 5 55,1-1-62,1 3 51,0 0-60,3 0 52,-2 2-63,2-2 58,0-1-62,0 0 55,1-1-61,-2-4 54,2-3-57,-1 0 31,0-2-51,-2-1-39,2-3-50,0-4-44,-2 1-42,-1-2-42,-1-2-89,-1-2-61,-1-3-405,-4-2-345</inkml:trace>
  <inkml:trace contextRef="#ctx0" brushRef="#br0" timeOffset="150480.27">2650 11625 307,'-14'-4'697,"14"4"-162,-9-6-114,9 6-90,0 0-84,-5-4 109,11-6-204,2 3 3,3 0-45,8-2 81,3-1-49,4-3 42,2 1-82,6-2-21,-3 2 35,6 0-77,-5 1 5,1 2-113,4-5-11,-4 6-126,37-5-396,-34 6 120,0 1-391,0 1-424</inkml:trace>
  <inkml:trace contextRef="#ctx0" brushRef="#br0" timeOffset="150802.26">5039 11454 428,'0'0'551,"0"0"-92,0 0 302,0 0-482,0 0-52,0 0-42,0 0-32,0 0-19,0 0-12,0 0 1,0 0 16,-2 13-3,2-13-24,-4 11-22,4-11-14,-5 16 2,-2-4-20,-4 12 25,4-11-52,1 2-11,-3-2-9,2 1-49,-1 1-22,1-2-148,0 0-34,0 0-130,2-4-53,1 2-76,4-11-264,-5 12-279</inkml:trace>
  <inkml:trace contextRef="#ctx0" brushRef="#br0" timeOffset="151111.27">5178 11455 495,'25'-16'1240,"-15"12"-820,-2-1-94,1 2-68,-9 3-36,14-2-33,-14 2-26,13 2-12,-13-2-18,9 8-15,-9-8-12,7 13-16,-7-13-18,1 20-11,-2-8-75,-4 19-437,-1-13-76,1-4-428,-2 1-541</inkml:trace>
  <inkml:trace contextRef="#ctx0" brushRef="#br0" timeOffset="153812.27">16665 10469 687,'0'0'420,"5"-10"-41,-5 10 23,2-12-82,-2 12 31,4-12-64,-4 12-12,3-9-23,-3 9-34,0 0-40,3-12-39,-3 12-35,0 0-25,0 0-17,0 0 42,-2 11-41,-3 3-12,0 7-34,-3 5 32,0 5-33,-3 6 20,2 3-34,-1 1 26,0-1-33,1 2 26,1-3 0,-1-1-8,3-4-11,1-2-36,-6 28-146,9-36 16,-2-1-41,-1-1-42,2-5-27,1-2-4,-1-1 26,1-5-43,-2-1-81,4-8-344,-9 8-225</inkml:trace>
  <inkml:trace contextRef="#ctx0" brushRef="#br0" timeOffset="154761.12">16352 10873 68,'-11'-8'566,"4"2"-164,0 0-67,7 6-40,-12-11-31,12 11-23,-11-8-26,11 8-37,-7-9-27,7 9-33,-2-10-21,2 10-23,5-13-14,3 5-24,4 0 4,3-2-23,30-17 9,-16 15-20,6-4-5,2-2-2,1 1-4,3-1 4,-3 2 2,2-1-2,-2 0-2,0 1 1,-2-1 2,-1 2 0,-6 1 2,-1 1 4,-2 2 18,15-10 65,-23 12-14,-4 0 1,0 2 6,-3 1-3,-2 0-7,1 1-14,-10 5-17,14-8-9,-14 8-6,0 0-3,0 0 5,13 6 13,-13-6 1,-1 16-5,-7 15 20,2-11-43,-1 2 6,-1 4 18,-3 3-20,1 0 16,-1 6-30,-1 0 37,2-3-38,0-4 20,1 2-3,1-2-3,2-5-15,-2-2 4,3 1-4,-3 10-59,4-19 17,2-2 4,-1-1 9,3-10-17,-3 11-46,3-11-35,0 0-33,6-7 4,-2-3 34,3-1 64,1-2 23,1 0 40,0 0 9,0 1 30,1 0-18,-2 0 16,1 2-28,-3 3 19,3 0-25,-9 7 25,13-8-17,-13 8 13,13-1 0,-13 1 5,12 4-4,-12-4 0,13 11-8,-4-6-4,-3 3-4,9 5 14,-8-7-14,2 1-6,0-2 1,-1 3-3,1-3 3,0 2 4,1-4-2,1 0-8,-11-3-8,21 4-21,-7-6-17,0-2-20,2-3 4,1 0-11,16-17-74,-17 11 84,-3-1 10,-1-2-4,-1 1 26,-5 3-4,1 0 31,-1 1-10,-5 0 17,-1 11-16,0-16 27,0 16-6,-10-11 29,10 11-8,-16-2 33,-5 6 43,8 1-70,-1 3 11,1 2-1,0 1-8,0 3-6,2 3-7,1 0-5,2 1-5,2-1-7,2 2-20,1-2-40,3-2-42,2 1-48,1-1-41,12 10-265,-4-14 202,0-4 9,5 0-9,-2-3-27,2-2-8,-1-2 3,0-1 64,-1-3 39,2-1 137,-1-2 83,-2 0 45,-1-3 43,0-1 22,-1 2 60,-2-4 17,0 2 13,-1 1-15,-1 1-6,-2-1 5,1 1 5,-6 9-36,9-14 9,-9 14-61,7-13-11,-7 13-60,7-9 7,-7 9-42,0 0 19,10-3-44,-2 7 43,-8-4-23,10 10-14,-10-10 0,9 13-6,-4-4-2,-5-9-7,10 15-2,-5-7-2,-5-8 0,8 14 1,-8-14 0,6 9-1,-6-9 7,7 10 2,-7-10 9,14 0-34,-7-6-4,1-1-33,3-3 7,1-4-29,2 0 29,0-1-5,-2 2 48,0 2-12,-1 0 33,1 2-30,-1 1 26,-2 2-23,1 2 43,9 3 44,-19 1-54,19 3 22,-10 2-36,-1 2 25,1 1-35,-2 4 32,2-1-37,-1 2-37,1 2-92,0 3-68,0-1-88,1-1-113,-2 0-137,-2 0-386</inkml:trace>
  <inkml:trace contextRef="#ctx0" brushRef="#br0" timeOffset="157756.66">19213 10648 315,'0'0'460,"-7"-13"-98,3 1 203,4 12-328,-6-12-23,6 12-14,-2-12-26,2 12-14,-4-9-20,4 9-16,0 0-14,-3-12-10,3 12 0,0 0-2,-2-10-12,2 10-13,0 0-14,0 0-16,0 0-10,0 0-7,0 0 6,0 0 18,0 0 21,0 0-17,-2 14-26,4 1 38,-4-1-37,4 3 17,-4 3-29,2-1 20,2 0-10,-2 1-6,0 21 21,0-24-29,0 1-1,-2-1-2,2-2 23,-1-3-23,1 1-9,-1-1 4,1-12 3,-3 20 9,3-20 4,-4 16 7,4-16-2,-6 10-1,6-10-4,-12 5 10,12-5-16,-9-8-2,9 8-20,-10-16 21,7 3-34,-1-2 36,2-3-36,2-2 34,0-2-28,4-1 23,0-1-28,4-1 27,1-1 2,2 1-7,20-22-1,-13 28-5,1 0 7,-4 5-3,4 1-8,-3 6 3,0 1 7,-2 3 4,2 6-23,-1 3 28,-1 0-26,1 7 31,-1 2-21,-3 2 2,-1 3 31,-1 0-32,-5 2 39,-2 1-26,-2-2 40,-2 1-31,-4 0 23,-1 2-38,-2-3 32,-3 2-32,-3-3 34,0-1-44,-1-3 34,1-1-35,0-3 50,2-4-57,-11 2-112,13-8-25,11-2-59,-16-1-36,16 1 5,-8-8 0,8 8-34,0-13-14,4 4-4,1 1 8,3-4-46,2 2-332,2-2-172</inkml:trace>
  <inkml:trace contextRef="#ctx0" brushRef="#br0" timeOffset="158116.66">19521 10717 365,'14'-8'354,"-4"2"-66,0 2-2,-2-2-2,2 2 8,-10 4 18,18-10 225,-18 10-332,10-5-15,-10 5-32,0 0 38,0 0-22,12 7 10,-12-7-9,1 12-10,-1-12-11,-1 20-23,1-8-5,-2 0-36,2 0 0,-1 3-44,1-1 14,-1 2-41,1 1 30,-2-3-49,2 0-19,-1 0-75,1 0-20,-1-3-52,0 1-43,-2 0-44,0-3-39,3-9-45,-6 15-45,6-15-81,0 0-339</inkml:trace>
  <inkml:trace contextRef="#ctx0" brushRef="#br0" timeOffset="158188.65">19579 10497 260,'7'-19'594,"-2"2"-189,0 3-66,-1 2-159,0 2-94,1 0-51,-1 1-10,-4 9-88,10-10-45,-10 10-83,11-4-299,-11 4 19</inkml:trace>
  <inkml:trace contextRef="#ctx0" brushRef="#br0" timeOffset="161119.66">19834 10718 442,'0'0'301,"0"0"-85,0 0-1,0 0-53,0 0 4,0 0-12,7-5 13,-7 5-10,0 0-3,0 0 4,0 0-26,0 0 7,0 0-15,0 0 13,0 0-21,-1-12 5,1 12-23,0 0 1,0 0-27,0 0 3,0 0-25,0 0 9,0 0-22,0 0 17,0 0-21,0 0 16,0 0-25,-4-9 21,4 9-22,0 0 48,0 0-19,0 0-26,0 0 19,0 0-29,0 0 34,0 0-44,0 0 21,0 0-32,0 0 26,0 0-36,0 0 30,0 0-25,0 0 25,0 0-28,0 0 19,0 0 7,0 0-23,0 0 22,0 0-21,0 0 24,0 0-23,0 0 22,0 0-22,0 0 21,0 0-28,0 0 17,0 0-59,0 0-24,0 0-69,0 0-286,0 0 144,0 0-31,0 0-548,0 0-423</inkml:trace>
  <inkml:trace contextRef="#ctx0" brushRef="#br0" timeOffset="161959.66">18114 10485 39,'0'0'544,"0"0"-166,0 0-83,0 0-74,0 0-21,0 0 17,1 14-18,-1-14-2,-3 16-19,2-5-12,-2 2-21,0 3-20,-2 22 130,2-17-109,1 2-22,-1-5-23,-1 5-19,2-3-12,0 0-11,-2 1-18,2-3 10,-2 1-27,2-2-5,-2 0-23,1-3-28,1-1-30,0-1-27,-3 7-160,5-19 38,-4 12-49,4-12-34,0 0-38,0 0-413,-7-7-252</inkml:trace>
  <inkml:trace contextRef="#ctx0" brushRef="#br0" timeOffset="162300.65">18123 10336 222,'-2'-12'500,"2"12"-65,-6-23 109,6 23-371,-7-8 33,7 8-82,0 0 47,-12-5-78,12 5 26,0 0-73,-10 6 45,10-6-71,-6 7 46,6-7-63,0 0 51,0 14-58,0-14 50,8 13-35,-8-13-58,8 5 50,-8-5-62,10 3 58,-10-3-62,13-3 65,-13 3-64,13-5 67,-13 5-62,11-8 73,-11 8-60,9-9 70,-9 9-54,7-9 69,-7 9-59,5-9 65,-5 9-52,2-11 46,-2 11-57,0 0 53,3-10-60,-3 10 55,0 0-37,-4-9 26,4 9-68,0 0 40,0 0-83,0 0 36,-5-7-54,5 7-158,0 0 101,0 0-19,0 0-38,0 0-286,0 0-3</inkml:trace>
  <inkml:trace contextRef="#ctx0" brushRef="#br0" timeOffset="162989.66">18159 10182 282,'0'0'284,"0"-16"-27,0 16-63,1-10 30,-1 10-66,-1-16 178,1 16-160,0 0-7,0-17-11,0 17-6,0 0 8,0-15 13,0 15 5,0 0-1,0-15 2,0 15-7,0 0-13,0-12-19,0 12-17,0 0-24,-2-12 43,2 12-99,0 0-10,0 0-7,0 0-2,0 0-6,0 0-5,-5 10 18,2 0 6,0 7 8,-1 3 3,-2 3 10,-1 6 6,-1 4 1,-2 7-11,0-1-39,0 1 28,1 2-36,-1-1 27,1-2-31,1 2 0,1-9-1,1 3 30,1-2-34,0-3-13,1-4-76,2-1-10,-1-3-38,0-3-40,3-2-21,-1 8-168,1-25 162,0 15-61,0-15-29,0 0-5,0 0-23,0 0-86,4-16-182,-3 3-106</inkml:trace>
  <inkml:trace contextRef="#ctx0" brushRef="#br0" timeOffset="164025.2">18005 10517 227,'-5'-13'373,"-1"2"-9,-1 1-105,0 3-29,-2-1 3,0 1 0,-1 1 54,1 0-74,1 1 24,8 5-90,-17-7 25,17 7-86,-15-9 77,15 9-75,0 0-56,-9-7 52,9 7-65,0 0 49,9-8-65,0 4 48,2-2-57,5 1 36,5-6-61,4 0 42,3 0-62,9-5 56,-1-1-54,-1 0 69,1-1-64,0 1 45,-1-2-49,-1 0 56,-3-1-55,-2 3 17,-6 0 2,0 0 12,-1 2 1,-4-3 3,-2 3 16,-3 1 36,1-1 26,-4 4-8,7-14 80,-11 14-56,-1 2-30,1 2 16,-6 7-32,8-16 9,-8 16-31,6-9 12,-6 9-25,0 0 16,3-9-22,-3 9 20,0 0-3,0 0-3,-5 12-2,-2 5 5,4-6-6,-2 2 0,1 4 1,0 2 53,0 1-57,-1 1 52,-1 1-56,2 3 51,-1-1-57,0 0 3,1 0 3,0-2-7,0 0 13,-1-3 2,3-2-7,-1 0 4,1-5-1,-1 2 0,2-4 4,1-10 3,-3 17-1,3-17 1,0 0-4,0 12-19,0-12-26,0 0-22,5-8 56,-5 8-47,8-17 51,5-5-34,-7 11 13,2 1 12,-3 1 6,4 1-2,-3 0-6,1 3 3,-1-1 1,-6 6 0,13-7 6,-13 7-1,14 0 4,-14 0-1,15 0 5,-15 0-4,30 9 45,-21-5-6,1 0-55,-10-4 48,20 5-63,-20-5 46,19 5-61,-19-5 45,17 4-62,-17-4 51,17 0-69,-17 0 59,16-2-69,-16 2 50,17-7-53,0-3-4,-10 3 94,1 2-40,-2-2 77,1 2-37,-7 5 67,11-13-46,-11 13 62,8-8-53,-8 8 54,6-8-46,-6 8 30,0 0-64,7-10 50,-7 10-63,0 0 49,7-7-57,-7 7 50,0 0-55,0 0 42,7-6-41,-7 6 52,0 0-56,0 0 49,0 0-50,0 0 46,7-7-45,-7 7 58,0 0-55,0 0 61,12-7-33,-12 7-26,0 0 53,9-11-54,-9 11 55,5-6-54,-5 6 53,0 0-55,1-12 55,-1 12-55,0 0 49,-5-9-56,5 9 53,-11-5-49,11 5 57,-27 6 1,14-1-37,1 1 8,-2 3 23,3 0 1,-4 2 1,2 3 4,1 0-4,1-1-10,3-1-1,0 1-6,1 0 1,2 0-1,1-1 0,3-1-9,1 9-95,0-20 0,3 17-21,3-8-21,-6-9-34,13 10-38,-13-10-23,21 6 11,-21-6 40,24-1-51,-11-4 14,0-1 17,1 1 1,0-5 29,0 2 36,-1-6 49,0 1 57,1 0 71,-2-1 22,1-2 74,-4 4-38,0 1 93,1-2-48,-2 3 22,-2-2 55,1 2-41,-2 3 68,1-1-55,-6 8 45,9-14-78,-2 3 77,-7 11-155,6-5 1,-6 5-4,0 0 7,0 0 23,11 2 6,-11-2-13,4 11-22,-4-11-14,4 16-12,-1-7-9,-3-9-10,4 20-3,-3-8-10,1 9-83,0-11-54,-1 2 0,-1-12-108,2 21-12,-2-21-114,0 17-5,0-17 10,-2 13-24,2-13-100,0 0-203,0 0-180</inkml:trace>
  <inkml:trace contextRef="#ctx0" brushRef="#br0" timeOffset="164417.81">18970 10049 500,'4'-16'362,"0"2"-80,-2 4-87,5-10 39,-7 20-161,8-12-20,-8 12-18,9-5-27,-9 5-31,8 5-34,-8-5-32,9 10-18,-5-3-1,-4-7 29,6 17 7,-2-8 27,-4-9 11,5 16 31,0-3 55,-5-13 27,4 11 27,-4-11 59,0 0-51,5 9 6,-5-9 1,0 0 9,0 0 21,0 0 28,10-2 12,-10 2 9,0 0 6,13-5-6,-13 5-16,19 0 142,-19 0-192,17 7-16,-9-4-12,-1 6-9,2-1-12,0 4-11,-2 4-7,-1-2-18,-1-1-9,-1 3-6,1-3-5,-1-1 11,-2-2-25,1 0 2,-3-10 26,4 17 43,-4-17 17,2 10-10,-2-10-18,0 0-16,0 0-14,11-11-9,-6 0-6,1-4-45,2-4 1,2-8-70,5-5-15,0-2-48,0 0 15,15-22-101,-17 33 89,0 4-67,-3 5-58,-1 2-37,1 4-6,-2 3 3,-8 5-12,10-2-123,-10 2-214,14 5-167</inkml:trace>
  <inkml:trace contextRef="#ctx0" brushRef="#br0" timeOffset="165707.81">20024 10671 89,'3'-10'320,"-3"10"-65,0 0-37,0 0-16,0 0-10,1-12-8,-1 12-1,0 0 3,0 0-21,2-10 9,-2 10-19,0 0-21,0 0-12,0 0-11,2-11-9,-2 11-2,0 0-6,0 0-6,0 0-5,0 0-9,0 0-7,-2-10-3,2 10-3,0 0-3,0 0 2,0 0-3,0 0 8,-5-8-6,5 8-5,0 0 33,0 0-51,0 0-2,0 0 0,-6-8 0,6 8-1,0 0 9,0 0 3,0 0-27,0 0 33,0 0-28,-6-5 30,6 5-28,0 0 35,0 0-40,0 0 40,-9-5-20,9 5-36,0 0 27,0 0-33,-9-4 32,9 4-31,0 0 30,0 0-36,-17-1 29,17 1-35,-9 3 25,9-3-24,-15 7 32,7-3-26,-15 10 33,10-5-29,2 0 28,-2 1-22,2 0 24,-1-1-32,2 1 26,1 0-37,-1 0 33,2-1-36,2-1 41,0 0-39,1 0 33,5-8-36,-5 14 33,7 2-19,-2-16-14,8 18 27,0-9-31,3 2 39,0 0-37,2 1 33,1 0-30,0 2 29,0-2-28,-1 2 31,-3-2-4,0 0 1,-2-3-1,-2 1 3,1 9-5,-7-19 14,-2 16-32,-3-8 33,-1-1-33,-3 1 31,-4-1-32,1 0 33,-1-1-33,1-3 2,2 1-55,-3-1-74,3-1-88,-2 0-91,12-2-93,-19-6-1047,19 6-60</inkml:trace>
  <inkml:trace contextRef="#ctx0" brushRef="#br0" timeOffset="166068.81">20341 10628 27,'26'-14'680,"-7"5"-152,-3-2-100,0 5-59,-5-2-50,-1 4-61,1-1-42,-11 5-18,12-4-5,-12 4 7,0 0 34,8 9-73,-8-9 11,0 18-39,-2-5-21,-1 3-20,0 0 13,0 2-52,-1 0 18,0 3-33,-1 1 20,-3-2-35,-6 22 28,6-23-16,-2-1-63,0 0 15,1-2-86,-1-3-21,1-1-55,0-1-66,-3-4-82,3 0-54,0-3-56,9-4-491,-21 0-496</inkml:trace>
  <inkml:trace contextRef="#ctx0" brushRef="#br0" timeOffset="166137.81">20217 10599 607,'0'0'639,"-1"-27"352,1 27-606,0-12-49,0 12-46,0 0-48,1-16-46,-1 16-40,5-9-32,-5 9-28,13-11-18,-4 8-12,1-2-32,4-1-45,2 1-50,1 2-36,22-5-200,-15 4 92,0 1-65,-1 1-25,-1 0-7,0 1-36,-4 0-413,2 1-261</inkml:trace>
  <inkml:trace contextRef="#ctx0" brushRef="#br0" timeOffset="166815.81">20667 10522 283,'0'0'396,"0"0"-83,0 0-43,8 7-9,-8-7 6,0 0-7,0 0-3,1 13-33,-1-13-10,-3 9-22,3-9 0,-4 17-28,2-8 15,-1 3-36,1 0 5,0 2-47,0 2 12,-1-2-45,2 3 12,1-3-42,0 2 20,4 1-3,1 13 21,-1-15-48,1-4-1,0 2-7,2-3 2,0-1-3,1-3-2,1 1 4,0-5-31,-9-2 32,16 2-29,-16-2 4,18-9-52,-10 3 4,0-5-36,5-13-77,-9 9 113,0 3-10,-1 1 32,-1 2-10,1-2-34,-3 11-32,3-14-36,-3 14-9,0 0 4,0-13-18,0 13-8,0 0 7,0 0-16,0 0 27,-7 14-190,7-14 203,0 13 28,0-13 24,0 15 24,0-15 26,1 11 23,-1-11 42,0 0 41,0 15 61,0-15 22,0 0 9,0 0-2,0 0-7,0 0 1,0 0 125,0 0-163,0 0 9,0 0 12,8-8-20,-8 8 31,5-7-31,-5 7 19,0 0-45,8-9 6,-8 9-44,0 0 15,0 0-35,10-2 20,-10 2-33,8 11 33,-8-11-14,5 17-34,-5-17 26,3 19-30,-1-9 27,-2-10-6,1 22-2,-1-22-3,1 17-2,-1-17-3,0 14 0,0-14 7,2 12 3,-2-12 2,1 11-10,-1-11-7,0 0-29,0 0 15,9-12-36,-4 3 13,3-3-58,2-4 27,0-1-5,3 1 35,-3-1 12,2 1 55,-2 3-11,-1 2 30,-1 0-26,5-7 9,-6 13-11,-7 5-26,10-9 32,-10 9-22,0 0 34,13 7-36,-13-7 31,5 13-36,-5-13 21,5 17-28,-2-8 12,1 1-52,-1 1-3,1-1-40,5 9-197,-2-11 97,-2-1-21,1 0-26,-6-7 4,17 8-10,-17-8 18,16 1 28,-4-3 20,-1-5-8,3 0-4,-1 0 0,4-8-103,-3 1-167,4-6 65</inkml:trace>
  <inkml:trace contextRef="#ctx0" brushRef="#br0" timeOffset="167176.32">21367 10476 429,'13'-16'688,"0"0"-190,-4 4-49,0 3-145,-2 3 10,-7 6-60,0 0 337,0 0-344,5 11-12,-7 0-61,-4 4 15,0 3-54,1 3-24,-1 1-21,1 0-18,-3 4-15,3 1-9,-1 2-10,0-4 17,2 0-35,1-1 4,-6 22-147,6-26-6,2-3 2,-2 0-39,2-5-22,0 0-6,1-12 8,-1 18-29,1-18-60,0 0-32,0 0 4,0 0-2,0 0-59,0 0-313,6-17-185</inkml:trace>
  <inkml:trace contextRef="#ctx0" brushRef="#br0" timeOffset="167536.32">21344 10711 712,'-2'-11'280,"-2"0"-16,-1 4-32,-1-3-14,6 10 6,-12-12-27,4 6 1,0 1-32,8 5-26,-15-6-21,1 1 64,14 5-124,-13-1 8,13 1-28,0 0 9,-15 0-19,15 0 10,0 0-16,-9 6 1,9-6 14,0 0-11,0 0 16,6 9-20,-6-9 10,13 1-14,10 0 29,-9-2-9,5 0-5,3-2 31,5 1-11,5-2 30,1-3 39,1 2-13,0 0 38,-1-1-58,-5 1 31,-1 1-60,-3 0 19,-2 1-38,-2-2 39,15 0 74,-22 4-83,-1-2 23,-12 3-34,22-2 28,-22 2-31,16-3 15,-16 3-29,13-3 13,-13 3-28,11-2 14,-11 2-28,0 0 14,13 0-25,-13 0 20,0 0-18,0 0-6,10 5 23,-10-5-24,0 0 21,0 0-19,0 0 22,0 0-14,4 8 27,-4-8-9,0 0 21,0 0-11,0 0 19,0 0-5,0 0 15,0 0 45,0 0-67,0 0 3,0 0-18,0 0 3,0 0-14,0 0 4,0 0-9,0 0 2,0 0-13,0 0-2,0 0-2,0 0 3,2 9-6,-2-9 12,0 0-12,0 0 0,-5 8 2,5-8 1,-4 8-1,4-8 0,-7 10 2,3-1 2,0 1-1,1 0 0,-2 1 0,1 2 3,0 0-6,-2 1 7,2 0-10,-5 15 8,6-13 4,-1-3-12,-1 0 12,0-1-12,1 0 11,1-1-12,-1 0 12,2-1-19,2-10-10,-5 16-40,5-16-12,-6 13-51,6-13-2,-3 11-57,-2-3-201,5-8 122,0 0-89,0 0-100,0 0-28,0 0 26,0 0-43,-8-10-344,8 10-386</inkml:trace>
  <inkml:trace contextRef="#ctx0" brushRef="#br0" timeOffset="167904.33">21730 10561 586,'6'-28'641,"1"5"-152,-1-1 20,2 2-101,-2 1-37,-1 1-38,1 3-56,-1 2-59,1 2-48,-2 2-60,0-1-93,3 0-156,-7 12-44,8-7 17,-8 7-128,0 0-36,17 4-48,-17-4-455,7 13-372</inkml:trace>
  <inkml:trace contextRef="#ctx0" brushRef="#br0" timeOffset="168255.87">21942 10525 541,'0'0'425,"0"0"-69,0 14-27,-5-2 309,1-3-337,-2-1-62,1 2 1,-2 1-55,1-1-9,-2 2-57,2 1 0,-1-1-45,2-3 5,1 1-37,1 1 13,-1-3-33,4-8 16,-6 15-24,3-3 31,3-12-7,-4 12-19,4-12 26,0 0-31,0 0 29,0 0-33,0 0 13,14-4-42,-8-4 5,2 0 28,1-2-28,1-2 25,1 1-27,-2-1 39,2 1-8,-2 2 37,0 0-33,0 1 20,-3 2-40,1 0 13,-7 6-21,11-7 28,-11 7-28,12-3 32,-12 3-35,10 4 35,-10-4-31,10 8 29,-10-8-31,15 22-1,-9-15 9,-3 1 3,3 2 25,-6-10-30,8 16 24,-8-16-38,8 12 28,-8-12-24,6 11 28,-6-11-25,11 7 30,-11-7-32,12 2 17,-12-2-35,26-7-11,-17 4 52,-9 3-27,19-4 33,-19 4-35,17-6 30,-17 6-30,16-4 25,-16 4-25,16 0 28,-16 0-29,15 2 30,-15-2-27,13 7 26,-7-2-49,8 8-128,-7-6 24,0 4-54,2-1-54,1 0-21,2 0-41,6 2-20,2-2-479,6 1-346</inkml:trace>
  <inkml:trace contextRef="#ctx0" brushRef="#br0" timeOffset="168587.86">23244 10735 837,'12'-5'598,"-2"0"-107,0 1-31,-2-2-102,-8 6-22,13-7-92,-13 7-12,11-3-41,-11 3 12,0 0 32,8 10-8,-8-10-12,0 15-51,0-15-10,-5 35 132,2-19-164,0 0-10,0-1-34,0 2-5,-2 0-22,3 0 2,-2-2-22,1 1 7,-1 0-23,0-3-7,1 1-52,0-3-15,-2 1-65,1-3-4,-2 7-249,6-16 148,-8 11-53,8-11-27,0 0-15,-14 1-15,14-1 30,-8-11 35,6 0 41,-1 0 38,2-7 35,1-2 12,1-5 28,3-1 61,3-7 11,0 1 68,3-6 27,1 1 95,-1 5 24,0 3 55,-1 2 60,1 0-67,-2 6-2,0 2-23,-2 3-35,-1 1-32,1 1-38,-1 1-60,-1 3-62,0 2-12,4-8-261,-8 16 79,9-10-1,-9 10 0,9-4 1,-9 4 10,11-1-9,-11 1-6,14 1-38,-14-1-237,14 0-8</inkml:trace>
  <inkml:trace contextRef="#ctx0" brushRef="#br0" timeOffset="168894.87">23499 10474 691,'0'0'320,"15"0"-2,-15 0-34,11-1-26,-11 1-22,0 0-25,13 0-34,-13 0-22,0 0-20,0 0-12,12 3-8,-12-3 13,-7 12 125,7-12-149,-12 14-17,2-5-8,3 1-9,-2 0-32,1 1 17,2-2-31,1 1 20,-2 0-29,4 1 18,-1 0-26,1 0 26,2 0-27,1 2 19,4 9-7,-2-8-25,3-2 33,0 4-4,2-4 30,-2 2-38,0 0 32,2-2-17,-1 3 45,-2-5-33,-2-1 36,2 2-34,-4-11 38,4 16-39,-4-16 31,-4 27-19,-2-20-31,-3-2 26,0 2-42,-1-2 12,-3 0-87,-1-1-49,-1-1-107,-1 1-109,1-3-113,-2 1-187,-1-4-303,2-3-513</inkml:trace>
  <inkml:trace contextRef="#ctx0" brushRef="#br0" timeOffset="169470.87">24669 10671 326,'0'0'326,"6"-10"-69,-6 10 10,8-12-25,-8 12 11,8-14 25,-2 7 1,-2-2-28,1 0-25,-1 0-14,0 0-3,-2-1-7,-2 10-10,7-15-23,-7 1 71,0 14-157,-5-10-21,5 10-12,-18-1-12,1 5-29,-5 3 23,-1 1-29,-4 4 26,1 2-27,-1 1 12,1 2-18,2 1 27,3 0-33,1-1 25,-7 15 2,16-18-20,2 0-11,5-2 4,2-1-4,2-11 0,3 14-5,7-7-5,-2-5-13,-8-2 4,24 0 0,-5-4-32,2-2 32,1-3-20,3-6 28,33-28-24,-33 21 41,1-2 23,-6 6 41,-4 3 36,-1 2 18,-3-2 7,-1 6-18,-3 0-32,-2 1-16,-6 8-16,8-7-5,-8 7-4,0 0-28,0 0 35,0 0-27,-7 14 28,4-7-24,-1 3-2,0-3-1,1 5 0,1-3-2,0 3 33,-1-1-51,3-11-14,3 22-85,-3-12-1,4 1-43,1-1-42,2-1-13,15 7-216,-11-12 195,5-1 23,0-1 22,-1-2 22,3-3-19,5-2-7,0-3-8,4-5-11,1-2-111,4-6-164,-3-4 24</inkml:trace>
  <inkml:trace contextRef="#ctx0" brushRef="#br0" timeOffset="169919.87">25151 10514 756,'23'-24'390,"-3"6"-78,-6 3-4,0 1 29,-5 3-90,0 0 7,0 4-81,-9 7 70,9-10-56,-9 10 36,0 0-69,0 0 45,0 0-45,-9 10 3,-6 8 100,7-6-191,2 1 13,-2 2-37,-2 1 17,2 1-39,0 0 25,1 3-35,1-4 23,1 1-61,1-2-5,1 1-74,2-2-3,1-2-13,1 1-7,8 9-116,-2-13 125,2-1-9,0-3 17,3-2-2,2-2-8,-1-1 29,3-1-17,1-5-4,2-2 23,3-2 15,-4-1 24,2-1 27,-1-1 52,-2 1 38,16-11 115,-20 13-56,-3 0 7,1 1 12,-3 2-2,0 0-13,-8 7-15,9-11-22,-9 11-18,0 0-16,4-9 3,-4 9 5,0 0-1,0 0 2,-15 2-28,3 6 77,12-8-55,-13 12-45,13-12 36,-7 15-44,7-15 27,-6 14-34,6-14 1,0 19 3,3-9-1,1 0 1,4 1 33,-1 1-38,5 1 29,-1-1-34,2 2 30,0 0-36,-2-1 30,1-1-34,-3 0 35,0-2-34,-3 2 38,0-3-29,-2 1 35,-2 0-22,-2-10 28,-6 22-31,-2-14 36,0 3-40,-4-1 34,-17 9-16,13-10-28,1-1 17,-1-3-73,0 0-19,2 0-50,3-1-54,-2-1-79,13-3-100,-14 0-64,14 0-117,0 0-309,-4-10-406</inkml:trace>
  <inkml:trace contextRef="#ctx0" brushRef="#br0" timeOffset="170300.87">25752 10630 250,'17'-7'799,"-2"2"-212,5-2 253,-20 7-485,0 0-5,13 4-42,-13-4 1,0 0-64,-2 20-12,-2-10-13,-2 2-47,1 3-10,-2-1-41,3 3 2,-3 1-42,5-1-4,1 1-8,2 19 36,3-19-64,3 2-3,2-2-6,2-2-1,3-1-3,-1-1 9,5-2 13,-4-3 11,4-1 10,-1-5-8,1-1 13,-1-4-5,2-4-8,-1-3-22,18-22 20,-20 11-55,-2-1-5,-5 0-1,-3 1-13,-1 3 15,-8 0-10,-4 2 5,-3 1-22,-6 0-19,-2 4-51,-5 3-36,-2 3-100,-4 3-86,-2 2-124,-5 2-142,-7 5-793,1 2-975</inkml:trace>
  <inkml:trace contextRef="#ctx0" brushRef="#br0" timeOffset="170848.87">23375 12005 160,'6'-11'720,"0"0"-120,-1 1-179,-1 2-12,-1-1-141,-3 9 17,1-14-95,-6 2 177,5 12-189,-15-5-69,2 6 61,-4 3-69,-2 4-5,-4 1-14,-1 6-14,-2 1-14,3 2-13,3 1-31,-1 0 19,5 1-69,0 1-22,6-3-70,-2 18-221,9-21 82,4-1-36,6-1-28,4-2-63,1-4-382,4 0-299</inkml:trace>
  <inkml:trace contextRef="#ctx0" brushRef="#br0" timeOffset="171572.87">23588 12028 148,'10'-11'675,"-1"2"-135,-4 1-164,-5 8 0,1-10-89,-1 10 30,-6-8-62,6 8 39,-18 0-61,-7 4 171,11 0-256,0 0-28,1 1-23,-1 1-22,5 0-13,0 1-13,2 0-13,1 1-6,2 0-33,4-8 29,0 14-31,0-14 29,12 16-38,-3-10 20,17 4-55,-10-7 5,0 1 21,-1-4-24,5 0 7,-4-2-11,0-1-3,-1-1-7,-3 1 3,-3-2-6,1 0 6,-4-1 7,-6 6 7,8-10 11,-8 10-6,0-5-9,-3-11-9,3 16 60,-6-8-40,6 8 47,-6-10-53,6 10 54,0 0-61,-8-9 48,8 9-57,0 0 54,-4-10-50,4 10 65,0 0-53,4-8 54,6 0-32,-10 8-6,10-6 60,-10 6-42,15-5 67,-15 5-56,14-6 51,-14 6-61,14-1 60,-14 1-54,14 2 56,-14-2-45,14 10 3,-14-10 10,11 12 2,-11-12-8,8 17 3,-8-17 12,4 20 1,-4-20-3,1 20-5,-1-20-26,-1 21 24,1-21-23,-2 14 21,2-14-20,0 14 39,0-14-26,-1 12 35,1-12-29,0 0 19,0 0-30,0 0-29,10-6-1,-2-2 5,0-4 4,-1 0 16,5-2 70,-2 1-42,0 2 27,-1 2-11,0-1-18,-1 3-9,-2 0-9,-6 7-1,21-10 1,-21 10-4,11 3 0,-11-3-1,14 11 1,-7-2-3,-1-3-7,2 3-30,-1-1-24,2 0-28,-2 1-28,0-3-12,4 1-6,-4-2-8,4-1-31,1 0-12,0-2-17,2-3 7,-1 0 8,3-3 6,0-2 14,1-4 31,0 0 1,3-3 35,-1-7-8,1 0 21,3-8 12,1 0 58,-2-3 26,1 0 142,17-21 251,-25 30-174,-2 4-5,-2 3-41,-1 3-47,-3 3-28,-7 9 25,11-8-72,-11 8 45,0 0-60,3 12 43,-6-2-72,0 6 48,-1 1-57,-2 5 39,-4 28-44,5-23-87,-1 2-17,-1 1-45,1-2-40,-1-4-38,2-1-36,-3 0-23,1-5-39,-1 2-384,1-6-209</inkml:trace>
  <inkml:trace contextRef="#ctx0" brushRef="#br0" timeOffset="173324.5">24071 12109 579,'-8'-12'588,"8"12"-104,-7-15 216,7 15-487,5-11 13,0 1-71,3 4 21,1-2-77,4 0 40,4-2-71,5 2 45,1-1-65,5 0 43,1-1-71,2 1 53,1 1-66,0 1 52,24-5-9,-29 7-58,-3 0 50,1 2-57,-4-1 51,-4 2-56,1-1 66,-3 1-48,-3 1 66,-1-1-53,-11 2 5,21-3 10,-21 3 3,15-1-5,-15 1-1,14-4-6,-14 4-5,12-1 1,-12 1 2,0 0-6,15 0-14,-15 0 21,0 0-21,0 0 4,15 0-1,-15 0-1,10 2 1,-10-2 1,9 4 2,-9-4-2,19 8 6,-19-8-7,16 9 1,-7-5 5,3 3-1,0-1-3,2-1 0,0 2 1,0 0-2,0-1-10,0 1-18,-1-1-8,-1 0 7,-1 0 1,-2-1-3,4 4-12,-13-9 32,9 10 2,-9-10-1,-2 11 6,2-11 0,-8 10 2,1-3 0,-1-2 3,1 2 6,-3-2-7,2 0 1,-1-1-1,9-4-1,-15 9 1,15-9-9,-11 7-8,11-7-10,-9 5-6,9-5-7,0 0-7,0 0 2,0 0 3,0 0-19,11-6-16,-3-1 2,4 0 10,-2-1 13,4-2 58,2-2-36,17-11 89,-16 13 35,-4 0-34,-2 3 70,0-2-51,-3 4 57,-8 5-73,13-10 39,-13 10-72,7-6 43,-7 6-65,0 0 58,0 0-61,-12 2 2,12-2 0,-17 12 9,17-12-8,-13 11-2,13-11-3,-8 12 3,8-12-5,-6 11 3,6-11 2,0 0 0,0 13 3,0-13-2,8 7 8,-8-7-1,15 2-10,-15-2 3,21-3-18,-5 1-5,0-4 3,4-1 2,-1-3 4,0 1 16,1 1 25,-5 1 24,-1 0 4,-2 0-2,-2 4-20,-10 3-3,14-5-10,-14 5-11,0 0-4,7 5 7,-7-5-13,0 0 0,-5 15-5,5-15-28,-4 12-38,4-12-40,-2 13-36,2-13-25,2 13-27,-2-13-18,6 11-30,-6-11-21,12 6 4,-12-6 30,30 0-158,-17-3 234,2-2 25,0-1 45,4-4-4,1-4 10,1-2 6,2-5 26,3-5 2,-1-3 46,4-3 58,0 1 30,-4-1 88,-2 3 51,0 0 51,8-7 334,-18 20-324,-4 4-70,1 1-12,-4 1-77,1 5 7,-7 5-34,0 0 28,0 0 5,0 0 5,4 10-18,-8 1 7,-1 4-24,-2 3-22,1 1-32,-4 2 7,-1 4-8,2 1-29,0 0 11,0 0-27,1-4-2,0-1 2,0 0 19,3-4-29,-1-1 8,-1-1-46,2-2 9,0 0-37,1-4 2,2 2 32,-5 2-106,7-13-4,-6 5-19,6-5-23,0 0-33,-10-5-6,10 5 23,-10-16 5,5 7 30,-1-4 89,0 1-17,1-1 108,-1 3-16,0 1 76,1 1-54,-9-5 68,14 13-19,-13-8-30,13 8 78,-14 2-45,14-2 57,-15 7-69,7-1-11,0 1-4,1 1 21,3 3-28,-2-3-8,3 2-5,-2 1-3,4 0-3,1 10-11,0-21-37,7 17-15,-7-17-16,12 14-26,-5-10-27,3 0-15,0-2 11,-10-2-17,23 0 12,-10-2 12,3-3 15,-2-2 19,6-3 11,1-5 16,25-19 71,-23 17 91,-2 1-12,2-1 92,-5 5-31,-2-1 63,-4 4-69,-1 1-7,0-1-16,0 3-18,-11 6-21,11-9-4,-11 9 7,0 0 27,0 0 8,14 12 62,-14-12-124,-2 17-12,-1-7-12,0 2-26,-3 0 14,4 2-37,-2 0-14,0-3-86,3-1-23,-3 1-88,2-1-17,-2 2-24,4-12-2,-1 14-19,8-4-319,-7-10 301,0 0 26,13 1 18,-7-6 19,4-3 6,-1-3 56,2-5 0,1-3 24,1-5 24,3-2 46,-1-6 102,1 1 121,-3 4 58,1 1 74,8-16 319,-14 25-406,-2 2-42,0 2-5,1 1-131,-4 4-58,-3 8-23,6-11-25,-6 11-41,0 0-30,0 0 1,0 0-36,16 3 5,-16-3-1,13 10 13,-5-5 15,0 0 33,1-1 31,-2 1 52,4 1 58,-11-6 47,14 5 20,-14-5 67,16 4-10,-16-4 121,10 1-26,-10-1 84,0 0-88,13 3 26,-13-3-84,0 0 204,0 0-131,-6 15-51,-2-8-14,-1 1-16,0 1-18,-5 1-27,3 2-18,-1 0-11,-1 1-16,3 0-13,0-1-6,3-1-19,-2 4 8,5-3-42,-5 7-24,9-19-19,-1 17-17,1-17-26,7 16-23,0-11-28,2 0 27,0-3-43,5-1 38,3-1-57,0-3 37,5-2-79,0-4 21,3-4 7,0-3 18,6-3 81,-2-8-38,-1 1 42,3-1 79,-4 0 89,-2 1 75,-1 2 52,-4 7 31,-7 0 0,1 4-25,-3 2-24,-1 3-57,-3 1 4,-7 7-39,10-5 53,-10 5 134,-6 15-141,-1-1-18,-4 3-22,-2 7-20,-2 2-15,-2 4-10,-1 3-15,3-2-24,-2-1 16,4-1-21,1-2 10,1 0-46,0 0-9,2-1-74,-6 14-190,8-24 96,3-2-31,-2 0-18,4-4-2,2-10-39,-2 15-32,2-15-45,0 0-24,0 0-82,0 0-198,-2-13-178</inkml:trace>
  <inkml:trace contextRef="#ctx0" brushRef="#br0" timeOffset="173760.49">26007 11991 301,'-5'-12'520,"0"-1"-7,1 4-105,0 0 42,-1 0-105,5 9 10,-9-14-93,9 14 25,-9-12-103,9 12 19,-5-9-98,5 9 86,-4-11-97,4 11-67,0 0 53,0 0-67,14-4 64,-14 4-68,20 2 4,-6-2 3,-1 1 9,5 0 25,0-1 27,4 0 11,1-1 13,0 1 0,23-3 90,-25 3-115,-1 0-12,0 0-21,-4 0 5,-1 0 0,-15 0-5,23 0-8,-23 0 0,21 3 2,-21-3 1,13 8 9,-5-3 7,-8-5-1,5 16-4,0 2 13,-3-7-44,-2-11 10,0 22-20,0-22 12,0 21-15,-2-10 11,-1 0-42,3-11-14,-2 19-63,2-19-15,-4 16-71,4-16 6,-1 13-32,1-13 31,-2 5-272,0 4 174,2-9-22,0 0 10,0 0 8,0-14 13,2 2 18,1 0 43,3-5 9,1-4 40,0 1 57,0-1 120,5-4-8,-2 1 133,-1 2-7,3 2 63,-1 1-26,-3 0 91,1 2-45,1 0 13,-2 5 0,-1-2-7,0 3-34,-2 2-36,-1 0-39,0 1-73,-4 8-85,7-13-73,-7 13 1,7-9-64,-7 9-192,0 0 95,0 0 10,0 0-20,14 3 10,-14-3-4,0 0-9,6 7-1,-6-7-177,0 0 47</inkml:trace>
  <inkml:trace contextRef="#ctx0" brushRef="#br0" timeOffset="174370.5">26537 11742 1069,'0'0'254,"0"0"-90,0 0 67,0 0-63,4 8 80,-4-8-67,0 0 49,-6 13-55,6-13 53,-11 13-70,6-4 37,-2 0-78,0-1 44,3 2-77,-9 10 97,6-9-81,4-3-67,-3 2 46,3 0-52,1-1 32,2-9-57,-4 16 3,4-16-1,0 14-4,0-14 1,4 11 1,-4-11-5,9 6 48,-9-6-60,21 1 39,-13-4 14,-8 3-58,19-9 57,-9-1-59,-1 4 57,-1-5-48,0 2 62,-1 1-55,-1-2 65,-3 2-64,2 0 46,-5 8-57,4-14 47,-4 14-50,3-18-30,-3 18 34,0 0-82,-5-9 51,5 9-63,0 0 41,0 0-61,0 0 60,0 0-57,0 0 61,0 0-43,-12 2 68,12-2-46,0 0 66,0 0-47,0 0 68,0 0-44,2 11 76,-2-11-36,0 0 76,0 0-45,15 0 73,-15 0-50,0 0 60,15-3-55,-15 3 51,0 0-68,14-1 43,-14 1-72,0 0 51,17 4 6,-17-4-59,6 10 55,-6-10-62,4 12 57,-4-12-50,4 14 61,-4-14-63,2 15 55,-2-15-62,3 15 53,-3-15-57,2 13 54,-2-13-55,4 13 10,-2-2 43,-2-11-7,7 7 9,-7-7 0,9 4 0,-9-4-3,18-4-10,-6 1-4,1-4-16,3-3 2,1-1-7,2-1 0,-4 2 7,1-3 14,-5 5 1,12-9 21,-13 11-42,-2 1-4,1 0-7,-9 5-1,11-7-1,-11 7-2,12-3 0,-12 3 3,0 0 0,15 4 2,-15-4-1,14 7 1,-6-3 1,1 1 1,10 4 5,-6-2-2,1-3-2,1 3-7,-1-2-19,-1 3-25,3-2-43,-1 2-43,1 1-55,-2 3 9,-1 0-100,-4 0-19,0 0-14,0 0 8,-4 0 5,-7 13-446,-4-13 66,-4 0-188</inkml:trace>
  <inkml:trace contextRef="#ctx0" brushRef="#br0" timeOffset="174771.49">23639 12317 113,'-29'-1'629,"3"0"-142,4 1-118,6-2-75,3 1-57,13 1-18,0 0-15,0 0 6,0 0 19,54-9 204,-15 6-186,19 1-55,18 0 3,8 2-41,11 1 32,8 2-39,24 2 9,9 1-22,4 3 6,7 0-9,0 1-30,3 2 20,4 3-9,5-1 25,154 20 138,-165-17-142,-2 1 0,-4 1-10,-8 0-10,-5-1-9,-8-1 2,-29-2-18,-5-4 10,-8 2-18,-10-2 9,-14-4-33,-8-2 16,-11 2-34,-3-4 27,15 4 26,-33-4-75,4-2-18,-6 2-74,-2-2-114,-11-1-128,16 1-227,-16-1-257,0 0-882,0 0-1355</inkml:trace>
  <inkml:trace contextRef="#ctx0" brushRef="#br0" timeOffset="180394.5">10935 13329 441,'-5'-27'1134,"0"17"-755,0 1-4,-3-2-129,-2 3 25,-2 0-75,0 3 45,-2 4-66,-3 2 49,-1 2-65,-5 3 50,-2 5-49,-2 3 30,-4 6-55,2 1-19,-26 28 68,32-24-117,0 2-14,2 1-8,7-4-10,0 1-6,4 0-27,3-3 23,4-1-37,0 0-7,3-3-69,3-2-28,0 1-55,4-3-2,1 0-105,21 6-428,-10-12 282,4-4-47,-2-3-360,2-1-370</inkml:trace>
  <inkml:trace contextRef="#ctx0" brushRef="#br0" timeOffset="181267.5">11078 13549 376,'7'-10'427,"-7"10"-10,6-10-127,-6 10 24,0 0-82,0 0 42,-5-11-79,5 11 53,-23 7 147,14 0-237,-2 0 22,-5 5-76,2 1-16,0 1-21,3 3-12,1-1-8,-1 0-6,3-2-11,5 2-5,0-5-4,2 1-4,1-12-3,2 20-3,9-6 12,-4-7-16,3-5-1,-10-2-6,20 2-4,-8-4-1,0 0 2,1-1 2,-2-2-1,0-3-4,-1 0-5,0-5 46,-4 1-54,-1 1 39,-1-2-57,-1-11 22,-5 11 36,1 0-55,-3 3 56,2-1-73,-2 2 31,0 0-93,-1 1 21,5 8-87,-6-12 25,6 12-84,-8-11 52,8 11-21,0 0 65,-5-10-13,5 10-64,0 0 151,0 0-9,0 0 51,0 0-18,4-10 57,-4 10-31,0 0 67,0 0-41,10-4 75,-10 4-58,0 0 73,9-8-74,-9 8 67,6-7-67,4-3 165,-10 10-79,11-10-41,-11 10 62,9-8-58,-9 8 46,11-9-69,-11 9 47,12-5-61,-12 5 44,11 0-66,-11 0 61,15 4-67,-15-4 51,15 10-64,-8-5 57,0 2-61,-1 1 60,-1 0-63,0-1 56,-1 1-54,-4-8 53,6 16-56,-6-16 57,4 13-57,-4-13 58,4 11-56,-4-11 58,3 10-50,-3-10 52,0 0-28,0 0-59,0 0 46,9-9-73,-5 1 44,3-4-65,-1-3 60,3-2 5,0 0 3,5 0-29,-5 2 67,4 1-29,1 0 63,-5 4-61,3 3 53,4-1-17,-16 8-40,17 3 56,-17-3-62,11 11 58,-5-3-60,-2 1 60,2 2-66,-3-2 41,3 1-92,-2 0 22,-1-1-88,4-1 25,-7-8-70,9 15 54,3-4-174,-12-11 150,14 6 43,-14-6-27,18 0 14,-18 0-8,18-6 8,-9 1 16,5-4 19,-5 0 9,4-4 2,1-2 5,-4-5 0,4-4-11,0-2 16,18-37-8,-15 27 107,-1 2 62,0 1 20,-5 6 50,3 0 43,-3 3 47,-2 6-12,-2 1-58,2 5-40,-4 3-19,-5 9 2,8-6-4,-8 6-14,4 9-7,-3 15 102,-1-5-97,-1 6-70,1 3 44,-4 4-64,1 3 46,0-1-61,0 3 33,-1-3-93,0 2-25,-1-1-6,0-2-9,1-1-43,1-1-61,-1-6-19,-2 16-240,3-24 220,1-3-18,-4-4-293,6-10-69</inkml:trace>
  <inkml:trace contextRef="#ctx0" brushRef="#br0" timeOffset="181943.5">11542 13609 455,'-9'-5'455,"9"5"-4,-14-9-126,14 9 9,-9-7-93,9 7-7,-9-5-77,9 5 21,-4-8-82,4 8 28,0 0-75,4-21 45,3 13-47,2-1-58,3 0 51,0-2-56,4 1 50,0-1-54,2-1 52,-2 2-57,4 0 56,-4 1-58,-2 1 57,0 0-55,2 2 52,-4-1-49,14-3 21,-15 4 32,-2 2-61,3 2 55,-12 2-55,16-5 55,-16 5-50,15-5 50,-15 5-53,17-3 55,-17 3-55,13-2 59,-13 2-58,18 0 60,-18 0-61,25 3 23,-25-3 30,16 4-54,-16-4 55,20 4-56,-11-3 55,-9-1-58,20 7 41,-11-4-58,0 2 53,-9-5-53,16 6 55,-16-6-48,13 11 67,-13-11-64,16 18 25,-16-18 35,4 11-52,-4-11 54,3 15-46,-3-15 48,-1 14-48,-2-4 50,0-1-51,-2-1 59,5-8-59,-8 15 54,1-9-56,7-6 54,-7 12-57,-2-3 30,9-9 11,-7 6-69,7-6 40,0 0-63,0 0 21,0 0-69,-6-8 69,6 8-60,9-16 58,-2 6-41,3-4 43,4 0-39,1-1 47,4-2 1,21-22-1,-17 22 58,0-2-23,-1 1 92,2 2-40,-6 3 92,-2 3-63,-2-1 55,-4 4-60,-1 0 54,1 3-57,-10 4 52,7-7-59,-7 7 57,0 0-48,0 0 59,-11 8-57,3-1 46,-3 3-60,1 1 55,0-1-72,-3 5 42,3 0-62,1-1 49,-1-3-63,3 2 56,1-1-64,2-2 56,2 0-59,2-10 56,2 21-12,-2-21-45,12 8 52,-12-8-61,16 0 50,-3-2-67,1-1 56,1-4-57,3-1 48,-1-3-56,-1 0 62,3-1-52,-6 0 90,1 0-10,-3 5 87,5-9 51,-9 10-121,-7 6 24,8-7-56,-8 7 37,0 0-57,0 0 48,0 0-51,-6 7 50,6-7-61,-4 11 49,4-11-56,-3 13 52,3-13-60,0 13 23,5 0-183,-5-13-13,10 12-2,0-6-131,-1-1-5,2 0-101,1-1-408,0-2-391</inkml:trace>
  <inkml:trace contextRef="#ctx0" brushRef="#br0" timeOffset="182880.71">13096 12796 1182,'0'0'449,"0"0"-150,0 0-15,0 0-108,0 0 5,0 0-86,-4 17 35,0 0-73,-1 5-6,-3 5-10,3 5 35,-2 0-60,-2 9 49,1-2-63,-5 25 48,9-33 1,0-2-51,2-3 62,-3-3-62,3-3 52,0-2-58,2-1 49,-4-2-56,4-1 65,-2-2-68,2-12 64,-4 20-47,4-20 64,-2 14-61,2-14 42,-6 7-1,6-7-64,0 0 50,-5-9-62,5 9 54,-6-17-58,2 7 58,-2-4-52,2 2 63,-3-1-40,1 1 56,-1 0-54,-3 3 53,2 0-62,-10-3 35,7 8 16,0 3-59,11 1 56,-23 1-52,10 4 64,-1 1-49,1 3 53,-1 0-54,5 1 55,-2 1-63,2-1 54,2 1-62,0 1 60,3-1-56,-4 7 49,8-18 14,-1 17-59,1-17 64,4 14-55,-4-14 53,10 10-62,-10-10 49,15 7-51,-15-7 49,18 3-92,-5-4 32,-1 0-92,1-2 26,1 0-84,1-3 19,1 0-89,2-5 44,2 0-64,-4-1 27,6-4 20,-1-1 19,-2 0 22,0 0 26,1 0 41,-4-1 28,-2 1 39,1 1 61,-1 1 18,1 3 35,4-12 212,-9 14-100,-3 1 1,0 1-22,-2 1-9,-5 7-20,11-11-11,-11 11 3,6-6 14,-6 6 31,0 0-17,0 0 15,8 11-13,-8-11-30,2 13-20,-2 7 81,-2-9-89,2 2-67,0 1 49,0-2-66,0 3 45,0-2-65,0 1 42,0-2-84,0 0 16,2-2-84,-2-10 15,0 19-86,0-19 18,0 16-101,2-3-309,-2-13 207,0 0-116,0 0-220,0 0-215</inkml:trace>
  <inkml:trace contextRef="#ctx0" brushRef="#br0" timeOffset="183242.71">13259 12954 28,'2'-20'690,"0"4"-188,2 1-16,-3 3-119,1 0-24,-2 0-128,0 12-8,2-17-133,-2 17-10,0 0-105,0-11 5,0 11-262,0 0 81,4 12-35,-4-12-24,6 16-304,-2-7-95</inkml:trace>
  <inkml:trace contextRef="#ctx0" brushRef="#br0" timeOffset="183353.7">13490 13002 149,'0'0'389,"18"3"-57,-18-3-4,11 2-15,-11-2-2,0 0-36,12 2-30,-12-2-38,0 0-14,0 0-12,-2 13 184,-4-6-178,-2 3 1,-1 0-22,0 4-24,-3 2-23,1 1-24,1 1 35,0 1-73,1-2 34,1 2-66,2-1 47,0-1-66,4-3 47,-1 2-61,3 6 12,2-10-12,1-3-75,3-2 12,2-1-79,3-2 25,-1-1-88,5-2 33,0-2-77,5-1 17,1-4-52,1-3 29,3-5-5,2-2-6,2-7-16,29-35-498,-28 24 276</inkml:trace>
  <inkml:trace contextRef="#ctx0" brushRef="#br0" timeOffset="183985.72">13895 12901 1042,'25'-34'251,"-6"5"87,2 1-30,-6 7 79,-3 4-99,-1 3 5,-3 2-100,-2 3 23,2 3 159,-8 6-233,0 0 34,-4 17-55,-2-2 6,-2 6-13,-1 6-50,-4 9 24,-3 3-42,0 0 20,3 2-14,-2-1-9,1-2-8,1 1-7,-1-1-6,0 20 0,5-33-59,5-2-11,2-4-106,-3-1 19,3-2-80,0-2 43,0-2-47,2-12 50,-3 17-85,3-17 32,0 0-53,0 0 44,0 0-15,0 0-31,-4-17-240,4 5 359,-4 1 96,1-1 83,0-3 70,-3 4-1,1-2 78,-1-1-38,-1 4 35,0-2 77,0 2-50,1 2 56,1-1-51,-4 1 56,4 1-47,-1 0 1,0 0 0,6 7-29,-9-10-34,9 10-25,-8-9-35,8 9-22,-4-7-13,4 7-5,0 0-5,0 0-16,2-10 9,-2 10-10,18-5 0,-4 2-7,21-4 31,-10 2-13,0 3-22,0-2 36,0 1-32,0 0 25,-1 1-34,-4 0 29,1 1-36,-2 0 27,-2 1-33,-4 1 31,3 0-28,-3 2 30,1-2 14,7 9 39,-10-5-49,-3 0-2,-1 3-3,-1-2 5,1 4 7,-4-1 9,1 1-5,-2 0-7,1 1-6,-2-1-7,-1-10-3,1 21-2,-1-21 0,-1 20-3,0-2-14,1-18-49,-3 16-34,3-16-46,-2 13 11,2-13-89,-2 10 24,2-10-114,0 0-35,0 0-100,0 0-102,0 0-441,0 0-567</inkml:trace>
  <inkml:trace contextRef="#ctx0" brushRef="#br0" timeOffset="184085.71">14211 12945 455,'3'-17'609,"-1"1"-30,2-14 362,-1 17-570,-3 1 27,2-1-105,-1 2-53,-1-1-48,2 0-38,-2 12-36,1-18-61,-1 18-61,1-16-17,-1 16-130,2-12-19,-2 12-93,0 0 40,2-9-348,-2 9 269,0 0-27,5 7-92,-5-7-192,3 10-125</inkml:trace>
  <inkml:trace contextRef="#ctx0" brushRef="#br0" timeOffset="184512.71">14290 12934 85,'0'0'487,"0"16"-98,0-16-24,-2 18-36,0-6-30,0 0 29,-4 1-98,2 1 40,-5 13 118,3-12-267,3-1 32,-2-2-70,1 1 45,4-2-72,-2-1 46,2-10-75,-2 18 57,2-18-64,2 16 50,-2-16-60,10 9 51,-10-9-63,12 5 51,7-8-15,-10 1-28,2-5 31,0-2-58,1-1 22,-4-3-11,4-3-3,-3-1 13,-3 3 5,1-2 11,-2 0-5,-3 4 7,0 0 0,-1 1-3,0 0-5,-2-6-11,1 17-13,-5-12-15,5 12-15,-7-10-23,7 10-22,-10-5-18,10 5-11,0 0-7,0 0-1,-14 2 6,14-2 6,0 0 15,-6 8 20,6-8 10,0 0-28,0 0 63,0 11 11,0-11 9,0 0 14,0 0 6,12 1 2,-12-1 10,9-3 13,-9 3 18,12-4 11,-12 4 13,13-7 7,-13 7-9,13-5-6,0 1 45,-13 4-60,12 1 21,-12-1-25,16 7 0,-9-2 5,1 3-2,0 1 3,-2 3-7,3 0 45,-5 0-58,4 0 69,-3 1-79,1-1 50,-2 2-50,4 7 54,-6-10-19,1-2-59,1-1 49,-4-8-57,7 14 53,-7-14-52,5 12 54,-5-12-55,9 5 51,-9-5-58,16-4 44,-7-1-58,4-5-7,3-5-2,22-23-43,-17 20 101,-4 0 38,-1 3 29,-1 2 0,1 2-16,-5 3-21,1 0-10,-1 3-36,0 4 30,-11 1-33,21 0 28,-21 0-34,18 6 35,-9 0-34,0 4 17,-3 0-61,2 1-70,-3 3-12,-2 0-118,-1 2-37,-2-2-127,-2 3-73,-1-2-468,-5 2-540</inkml:trace>
  <inkml:trace contextRef="#ctx0" brushRef="#br0" timeOffset="185155.71">10722 14105 249,'-13'-1'378,"13"1"-67,-19-4-28,19 4-41,-14-2-7,14 2-14,-13-2-18,13 2-24,-9-5-37,9 5 116,0 0-145,5-12-10,4 9-13,6-4-3,7 2 3,3 0-52,9-3 53,9 0-67,7-1 56,5 1-56,14-2 51,4 0-60,7 1 54,5 1-62,94-8 44,-80 9-3,4 1-62,25 0 55,-19 3-60,22 0 56,0-1-63,-19 3 61,20-1-58,-19 2 57,0-1-55,0 0 58,-2 0-32,-1-3 91,19 0-12,86-5 175,-109 2-120,-5 1-23,-5-2 28,-3 1 40,-8 0 10,-6 0-4,-7 0 20,-16 1-2,-4 1 9,-12 2-13,-4-1 2,-5 1-17,-4 1-6,-4-1-43,15-1 105,-22 1-191,-3 1-97,-1 2-88,-12 0-97,19-3-81,-19 3-184,15-2-203,-15 2-243,0 0-398,0 0-940</inkml:trace>
  <inkml:trace contextRef="#ctx0" brushRef="#br0" timeOffset="194009.87">6836 4178 26,'0'0'252,"0"0"-57,6-7-26,-6 7-24,0 0 137,5-9-148,-5 9-19,0 0-11,3-11-11,-3 11 1,0 0-12,0 0 2,0 0-42,1-11 21,-1 11-35,0 0 27,0 0-35,0 0 24,-1-11-36,1 11 25,0 0-29,0 0 21,-6-9-20,6 9 27,0 0-30,-7-6 30,7 6-28,0 0 30,-7-7-28,7 7 28,-10-4-31,10 4 29,-11-4-39,11 4 34,-28-7-7,15 6-37,-2-1 32,-1 2-33,-3 0 32,1 0-36,-2 0 36,0 2-31,0-1 28,-1 1-18,-2-1 25,0 2 1,-3-1-3,-1 1-6,2-1 5,-31 4 15,24-1-19,-2-1-7,1 1 4,0 2-1,1-2-4,-1 1 2,1 1 1,0 2-9,0 0 3,1 1 5,1 1-28,0 0 35,0 2-24,3 0 17,-40 19-10,37-15-12,-1 1 33,0 2-29,1-1 21,-1 3-20,0-2 32,1 2-34,-1 2 3,0 1 9,-1 1 2,2 0 0,0 1-6,0 2 28,-1 0-28,-28 32 34,31-28-9,2 1-25,1-1 24,1-1-33,2 3 27,3-1-21,-1 1 28,4-1-28,1 3 25,1-1-29,2 0 6,2 1 6,2-4-4,2 1-44,1 1 60,2 3-3,0-3-1,2 2-1,1 0 3,3 6-5,-1-4-2,3 2 7,3 1 19,4-2-31,-1-3 23,3 1-26,2-4 15,1-1-7,3 0-3,23 27 2,-18-31 1,0-3 0,4-1 4,1-1-58,4-2 75,2-1-60,1 0 7,3-5 20,3-2 3,-1 1-7,4-6 17,-1-1 56,2-1-69,1-3 66,42-1-1,-40-3-54,0-4 54,1-2 0,3-1 18,-1-5-12,9-1-7,-11 2-9,11-8 1,0 2-8,1-5 2,0-2 2,1 2-15,-1-2-3,-1-3-1,57-24 27,-64 25-23,-5 4-6,-8 3 1,-1 2-6,-4 0-7,0 0 5,-1 0-4,-4 0 1,-4 3-2,-2 1-49,0-2 58,-1-1-54,-1 2 55,0 0-50,21-19 25,-22 15 30,0-2-54,1-2 56,2-2-11,-1-3 0,1 0-1,-1-2-3,0 0-2,-3-3 9,0 2-12,-2 0 43,-5 6-2,-1 0 8,-1-1-14,8-21 16,-14 25-35,-1-1-11,-1-1 5,-1 1-9,-3-3 5,-1 0-1,-1 2-9,-3-4 7,-1 1 2,0-1-1,-4-2-53,0 0 45,-1 1 11,0 0-6,-16-29 7,10 25-10,0 3 4,-1-3-13,0 3 13,0 3-20,1 2 16,-2-1-21,0 3 17,-5-3-16,-3 2 16,-1 2-15,-2 1 9,-2 2-13,-3 2 9,-6 3-21,-3 2 1,-2 1-8,0 1 23,1 1-11,-2 4 21,6 0-16,2 1 15,-2-1-12,3 4 16,1-3-13,4 2 10,2 1-9,-1 0 3,2 0-30,-30 4-93,29 0 44,2 1-25,2 1-71,0 1-18,3 2-39,2 0-66,1 3-349,3-3-166</inkml:trace>
  <inkml:trace contextRef="#ctx0" brushRef="#br0" timeOffset="-212703.82">17355 14369 290,'0'0'464,"-12"-13"-107,2 1 187,10 12-319,-9-10-35,9 10-22,-7-8-29,7 8-29,0 0-20,-8-10-15,8 10-11,0 0-11,2-11-8,-2 11 4,16-11 0,-2 3-3,7-3-2,7-3-15,10-2-1,5-3-10,9-1 10,6-3-13,1 0 2,2 0 3,0 2-5,-2 1-2,-1 1-6,-11 4 0,-2 3-1,-6 0-3,-5 2-2,-5 3-13,17-5-133,-29 8 8,-1 1-16,-4 1-4,0-1-15,-12 3-8,14-2-43,-14 2-16,11-4-48,-11 4-186,0 0 43</inkml:trace>
  <inkml:trace contextRef="#ctx0" brushRef="#br0" timeOffset="-212291.83">18136 13825 63,'-6'-12'346,"0"-1"-31,2 4-71,-1-3 40,0 0-98,0 4 45,2-3-83,-3-4 128,6 15-147,-3-12-88,3 12 52,0 0-77,5-12 55,-5 12-60,14 2 58,-3 3-49,3 4 64,8 4-47,2 5 51,3 5-14,2 2-2,-1 4-13,26 32 38,-32-29-61,-1-1-4,-4-1-4,-7-1 0,-5-5-2,-5 2-6,-5 6-4,-8 3-9,-5 1-60,-5-1-80,-2-1-119,-5-4-90,1-1-440,-3-1-302</inkml:trace>
  <inkml:trace contextRef="#ctx0" brushRef="#br0" timeOffset="-210983.29">15938 14698 335,'0'0'256,"-7"-8"-60,7 8-46,0 0-29,-8-8-26,8 8-22,0 0-18,0 0 3,0 0-26,0 0 13,0 0-1,-11 8 32,11-8-24,-1 21 35,0-10-39,1 8 37,-2 1-34,1 3 30,-3 30 16,3-23-54,-1 2-3,0-1-4,1 1-3,-2-3-7,2-2-52,-2 0 60,2-2-54,0-2 64,0-4-5,-2-2-7,3 0 14,-1-4 28,-1-2 34,0 9 123,2-20-148,0 0-17,0 0-20,0 0-16,-8-9-14,7-6-6,-1-4 11,1-6-20,1-4 13,0-5-15,0-3 15,0-1-19,1 1 5,-1 2 4,4-36 18,-2 38-9,0 8-3,1-3-49,1 5 54,1-1-47,1 3 45,-1 1-44,2 3 53,0-1-55,1 2 56,1 4-62,0-1 45,1 2-58,2-2 31,14-9-113,-13 13 5,4-1 13,-3 2-47,4-1-22,-3 2-46,2 0-56,-2 0-247,-1 2-39</inkml:trace>
  <inkml:trace contextRef="#ctx0" brushRef="#br0" timeOffset="-210540.28">15913 14749 245,'-9'10'329,"2"-1"-99,0-2-18,7-7-51,-9 12 8,9-12-43,-5 10 29,5-10-30,0 0 22,12 12 110,-12-12-135,23-2-2,-7-1-7,6-4-15,5-2-17,4-2-17,6-2-12,-2 0-10,2-1-13,-5 5-35,0 0-37,0-2-52,0 3-63,0 1-73,31-9-734,-34 11 187</inkml:trace>
  <inkml:trace contextRef="#ctx0" brushRef="#br0" timeOffset="-210146.28">19414 13641 452,'2'-17'376,"-2"17"-101,1-12 12,-1 12-43,0-12-35,0 12-40,0 0-39,0-13-33,0 13-21,0 0-21,0 0-14,0 0 1,0 0-57,-3 11 78,1 2-42,-2 3 19,-2 37 124,1-20-101,0 1-13,-1 7-14,0-1-6,1-3-6,1-5-1,2 2-12,-2-2 5,-1-1-4,2-7-5,-1 1-13,-1-3-20,3-4-29,-1-1-39,-2 12-179,5-29 79,-5 19-65,5-19-401,-5 6-170</inkml:trace>
  <inkml:trace contextRef="#ctx0" brushRef="#br0" timeOffset="-209705.27">19050 13761 408,'-12'-11'345,"3"2"-14,1 1-113,0 1 19,2-1-98,6 8 28,-8-14-93,8 14 46,3-15-84,2 9 51,4-5-18,4 2-15,5-1-10,6-2-12,3 0-6,2-1-5,3 3-7,5-1-28,-1 0-38,-2 3-29,35-4-158,-34 7 87,-4 4-18,-2-1-35,-1 2-270,0 0 42</inkml:trace>
  <inkml:trace contextRef="#ctx0" brushRef="#br0" timeOffset="-209234.28">19905 13612 38,'0'0'436,"9"-5"-108,-9 5 134,7-7-300,-7 7-29,0 0-20,0 0-7,-13-3-4,13 3-14,-18 1-13,6 3-56,-3 1 61,0 2-63,-4 3 70,-1-1-64,-1 6 3,-1 0 50,4 2-64,-1 3 51,1-2-66,4-2 52,0 1-2,4-1-15,2 1-6,2-2-2,-1-1-4,3-2-3,3 0 1,1-12-4,1 18 3,-1-18-4,11 16 0,5-8 22,-3-7-26,0-1-3,1-3-2,2-2-1,2-1-1,-1-5 3,1 2-57,-1-3 65,-2 0-51,-2 3 59,-2 0-52,-1 1 63,-1 0-39,-2 1 48,5-3-27,-12 10-37,0 0 50,8-9-54,-8 9 52,0 0-54,0 0 54,-4 11-4,4-11-5,-4 11-2,4-11-2,-2 15-3,2-15-1,-3 19 1,3-19-1,3 29-5,-3-29-28,4 19-12,0-9-19,-1-2-29,4 0-32,-1-2 1,2 1-10,-1-1 3,3-3-25,1-1 21,-11-2-19,18 3 22,-18-3 9,22-3 32,-12 1 5,-10 2 22,20-5 4,-11 1 13,0-1 12,-1 0 11,-8 5 11,13-11 10,-13 11 11,11-13 9,-11 13 30,8-13 19,-8 13 10,5-13 12,-5 13-24,4-20 151,-4 20-59,0 0-71,1-14 44,-1 14-85,0 0 38,0 0-77,0 0 54,-1-11-70,1 11 51,0 0-5,-7 11-6,7-11-8,-5 16-5,5-16-1,-5 28 7,5-28-16,0 22-3,0-10 0,0-12 0,4 20-2,-4-20 5,5 17 2,-5-17-4,9 14 0,-9-14 1,14 8 2,-14-8-2,15 3 1,-15-3 0,19-7-6,-10 2-1,2-5-2,-2-1 1,-2-1-2,1-2-62,2-5 47,-2 3-58,0-4 4,-2 3 42,0 0-59,-1 2 38,-1-1-65,1 1 26,-1 1-26,4-13-177,-3 15 127,0-1 0,1 1 3,1-1 17,1 0-21,2 0-34,1-1-115,2-1 232</inkml:trace>
  <inkml:trace contextRef="#ctx0" brushRef="#br0" timeOffset="-209077.29">20469 13433 253,'12'-11'166,"-2"3"-18,-4 0-37,3 3-20,-9 5-10,10-7 37,-10 7-2,0 0 32,9 5-30,-9-5 23,0 17-32,-3-6-8,-3 23 86,1-12-160,-3 2 40,2 3-56,-2 2 49,0 0-61,1 0 47,-1-2-61,2-3 52,1 1-5,0-4-13,-2 2-20,3-3-27,1-4-30,-1 0-32,1-1-23,1-3 7,-1-2-2,0-1-15,3-9-61,-3 12-247,3-12 103</inkml:trace>
  <inkml:trace contextRef="#ctx0" brushRef="#br0" timeOffset="-208458.28">20264 13784 297,'-12'-5'394,"1"3"-128,1-1 10,10 3-106,-14-3 24,14 3-90,-12-5 31,12 5-77,0 0 40,-7-2-1,7 2-84,0 0 41,5-8-56,-5 8 54,19-5-61,-2 2-2,1 0 53,5-1-56,1-3 55,1 3-65,2-3 65,-1 2-62,1-2 59,0 1-62,21-2 40,-26 2 18,-4 2-58,0 1 66,-2-1-9,-1 1-53,-3 1 60,1-1 2,-3 1 3,-10 2 4,17-5 9,-17 5 9,14-3 5,-14 3-4,11-2 0,-11 2-6,0 0-4,14-2-9,-14 2-12,0 0-6,9-4-7,-9 4-6,0 0 1,0 0-5,0 0-7,0 0-3,0 0-1,11-4-1,-11 4-7,0 0 6,0 0 2,0 0 1,0 0-2,0 0-2,0 0 1,0 0-1,0 0-1,0 0-9,0 0-35,0 0-40,0 0-44,0 0-76,0 0-7,0 0-35,12-1-48,-12 1-1064</inkml:trace>
  <inkml:trace contextRef="#ctx0" brushRef="#br0" timeOffset="-207709.28">20889 13655 400,'0'0'147,"0"0"-20,0 0-26,0 0-13,-10-4-15,10 4-4,0 0-1,-13 2-2,13-2 6,-10 4-6,10-4 4,-12 9-6,4-3 17,0 4-34,-10 12 89,8-10-88,-1 2 0,4 1 11,-2-1-29,3 0-2,-1-1-13,3 0 4,2-1 5,-1-1-4,2 0 0,1-11 11,1 16 2,-1-16-12,8 15-2,-8-15 6,14 4-13,-14-4 0,22 0 0,-9-2-1,0-5-5,2-1-41,-1 1 50,1-7-44,-1 1 53,-2-1-49,0 0 49,-4 1-50,0-1 46,-3 0-46,4-9 24,-9 23 21,2-21-7,-2 21-1,-2-15-20,2 15-29,-8-11-24,8 11-33,-10-6-39,10 6-27,0 0-32,-13-2-267,13 2 63</inkml:trace>
  <inkml:trace contextRef="#ctx0" brushRef="#br0" timeOffset="-207335.28">21075 13837 79,'0'0'376,"3"9"-82,-3-9-53,0 0-34,5 12-41,-5-12-28,0 0-23,7 14 76,-7-14-115,0 0 8,7 8 0,-7-8-8,11 3-14,-11-3-5,16-3-13,-5 2-9,1-3-6,2-3-5,2 0-59,2-3 64,1 1-61,-3-4 62,26-18-20,-22 12-36,-1 1 61,0-1-5,-2-2-7,-3 4-5,-3 0-8,-2-2 12,1 2-6,-5 5 17,-1-1-5,-1 1-3,-2 2-6,-1 10-5,-1-15-5,-9 4-1,10 11-6,-14-5-1,14 5 1,-18 2-6,18-2 8,-21 5 1,12 2-7,-2-1-58,3-1 70,-1 3-65,3 0 50,-2 2-73,3-3-4,1 3-1,4-10 22,-2 17-51,2-17 6,3 17-18,-3-17-29,12 14-16,-3-6-13,1-4-45,0 0-142,4-1 174</inkml:trace>
  <inkml:trace contextRef="#ctx0" brushRef="#br0" timeOffset="-206985.28">21582 13658 47,'10'-5'373,"-10"5"-67,13-9-63,-13 9-31,0 0-21,6-5-15,-6 5-6,0 0-68,0 0 61,-24 5 62,14 0-165,0 1 42,-2 0-72,0 1 48,0 2-58,1 1 37,2-2-63,-1 1 58,3 1-14,1-1-5,3 1-7,-1 1-2,4-11-6,0 20-2,6 2 9,1-9-16,2-1 0,1 2-2,1 0-1,1 1-1,1-1-3,-1 1 1,1-2 16,-1 2-30,-2-2 28,0-1-23,-2 0 22,-1-1-17,0 1 28,-1-2-6,-3-2 36,-1 4-13,-2-12 21,-1 20-25,-3-9 16,0-3-14,-5 2 15,0-1-20,0 1 10,-2-2-19,1-1 9,-2 0-20,1-1 15,1-2-21,-11 3 2,21-7-52,-14 0-37,14 0-68,-11-10-54,8 0-44,3-3-44,3-7-67,7-8-327,0-8-188</inkml:trace>
  <inkml:trace contextRef="#ctx0" brushRef="#br0" timeOffset="-206423.28">21906 13396 459,'8'-14'369,"0"3"-70,-1 1-62,0 2-50,-7 8-45,7-10-19,-7 10-17,0 0 11,0 0-10,0 0-4,-1 19-18,-3-6-17,0 4-4,-3 4-8,2 3 0,-2 1 1,0 4-54,0 1 57,1 0-63,-7 28 91,8-35-55,1 2-7,-1-3-2,1 0-6,3-5-1,-2-1-8,2-3 8,0-1 4,1-12 3,1 18-2,-1-18-4,5 11 6,-5-11-10,13-4-5,5-9-45,-4 1-4,0-3 47,1 1-51,-1 0 56,2 2-2,-5 2-7,0 0-4,-1 4 0,-10 6-2,15-6 0,-15 6-44,13 0 62,-13 0-54,10 8 60,-1 4-24,-5-3-26,-4-9 52,7 15-52,-3-6 52,-4-9-51,5 13 57,-5-13-4,8 12 0,-8-12-3,10 9-5,-10-9-2,13 6-1,-13-6-45,15 1 49,-3-3-50,-1-1 54,5-2-69,-1-1 56,4-2-56,-2-1 57,2 1-52,0-1 57,-5 2-5,1-1-3,-2 4-3,1-2-2,-2 4-3,-2-3 0,-10 5-3,30 0-38,-30 0-2,17 7 57,-9-1-52,0-2 59,-1 3-53,0 1 57,-1-2-5,1 0-2,-2 1 0,2 0-10,0-2 9,-7-5-4,15 9-2,-15-9 4,33 5-4,-17-7-51,0 2 59,1-3-46,3 1 65,-3 0-52,1 0 58,-4 2-60,2 1 51,-3 0-50,1 3 46,-1 1-50,0 4 52,-4 0-5,0 3-5,-3 2-5,-1 2-31,-1 2-53,-3 2-58,1 4-74,-2 1-44,0-2-99,-2 1-310,0 0-158</inkml:trace>
  <inkml:trace contextRef="#ctx0" brushRef="#br0" timeOffset="-205128.61">17460 14434 146,'-9'-4'340,"-1"1"-91,10 3-7,-16-7-65,16 7 0,-14-7-50,14 7-11,-13-5-5,13 5-9,-10-4-13,10 4-19,-10-4-14,10 4-14,0 0-8,0 0 22,0 0-27,-9 4 19,9-4 17,11 13-7,-1-3 5,6 2-56,4 3 67,8 6-10,3 1-6,4 3-13,0 1-8,11 6-6,0-2 11,2 3-31,46 31 29,-47-34-17,-1-1-22,-7-4 22,0-2-24,-2-1 18,-1 0-20,-2-2 19,-3-2-21,-5-2 22,-2-2-21,-3-2 20,-3 0-21,-1-3 20,-4-2-26,0 1 7,-2 0-32,-1-3 5,1-1-58,-11-4-32,13 3-57,-13-3-13,13-7-12,-13 7 2,11-16 36,-5 3 35,-2-2 26,1-2 41,-1 0 53,0 1 7,1-19 93,-2 20 3,-2-1-21,0 5 39,1-1-40,0 2-12,-2 10 0,3-17-38,-3 17 19,5-8-33,-5 8 32,0 0-25,14 4 27,-8 3-20,1 3 34,7 16 41,-8-10-50,-1 0 21,-1 1-26,0 1 21,-2 0-22,0 2 12,-2 0-22,-2 1 12,-1 1-22,-1 5-2,-1-4-32,-3 6-88,-2-1-90,-1 2-93,-10 21-1204</inkml:trace>
  <inkml:trace contextRef="#ctx0" brushRef="#br0" timeOffset="-204712.61">19450 14928 419,'0'0'340,"0"0"-17,8-12 120,-8 12-300,0 0 10,0 0-46,-10-3 11,10 3-22,-17 8 23,6 1-32,-5 2 7,0 5-38,-5 2 8,1 2-27,-2 5 11,0 1-27,3-3-3,-13 25 10,21-24-24,2-4-33,0 1-37,4-2-37,1-1-7,4-4-58,3-2-4,2-1-45,2-2-46,3-3-236,2-2 9</inkml:trace>
  <inkml:trace contextRef="#ctx0" brushRef="#br0" timeOffset="-202733.31">19769 15030 395,'23'-18'665,"-23"18"-421,9-10-75,-9 10 16,0 0-44,0 0 24,-13 6-41,0 1 10,1 3-42,0 2-1,-4 5-36,3-2-5,0 2-10,1 0-1,2 1-9,-6 15 15,11-17-25,4-2-2,1 1-2,1-3-3,3-2 8,3-1 4,3-1-15,-1-1-1,2-2-2,2-3 4,0-2-3,2-2-2,-1-3 0,3-2 7,13-15 12,-16 7-37,-3-2 1,0-2-47,-3-1 30,-2 1-18,-2 1 31,-1 5-25,-3 1 30,-2 0-26,2 12 25,-5-13-33,5 13 13,-11-4-41,11 4 4,-19 8-146,13-1 92,0 0 25,2 3-6,4-10 27,-5 16-1,5-16 29,-4 16 3,4-16 25,2 14-12,-2-14 24,5 14 1,-5-14 37,6 8-15,-6-8 25,8 5-26,-8-5 16,14 0-22,-14 0 20,14-6-17,-14 6 42,18-8-11,-11 3 35,-7 5-27,16-8 26,-16 8-39,14-7 19,-14 7-41,11-4 33,-11 4-39,18 1 61,-18-1-45,9 7-2,-9-7 2,8 12-3,-8-12-3,7 17-1,-7-17-4,4 18-1,-4-18-3,4 16 0,-4-16-3,3 13 3,-3-13 11,2 11 24,2-2 50,-4-9-58,0 0-5,0 0-11,15-6 0,-8-4-6,1-1 10,1-5-35,3-3 21,2 0-23,2-4 23,-1-1-24,1 5 31,-1 1-5,-3 3 16,6-7-8,-9 16-22,-1 2 30,-8 4-9,0 0 21,17 3-20,-17-3 14,8 17-26,-4-6 17,-1 2-16,1 0-1,-2 3 0,1-2-1,-1-2-1,2 2-3,0 1-8,-2-4-13,2-1-13,0 0-2,-1 0-3,2-2-1,-5-8-7,10 10-9,-10-10-5,15 2-13,-15-2 4,22-5-4,-9-2-21,3-3-17,0-4-8,21-23-215,-15 10 131,-1-2-27,1-6-7,-1 0 32,0-3 147,1-1 81,-3 0 49,3 3 65,-3 5-6,-5 4 35,0 4 8,-4 4-39,-1 2-33,-2 5-18,5-2 36,-12 14-72,0 0-9,11 9 28,-10 1-31,0 3 20,-1 6-36,-1 5 23,0 0-27,-2 10 18,1-3-33,-2 4 25,0-1-29,-1 1 5,0 1 1,-3 32 10,4-36-10,0 0 15,0-6-33,2-1 16,-1-1-55,-2-3 17,3-4-54,1 1 18,-2-5-25,0-1 5,0-1-34,-1-2 12,4-9-4,-9 12 27,-3-7-53,12-5 81,-14 3 23,14-3-6,-16-3 25,5 0-10,0-2 21,1 2-10,-4-3 4,0 1 13,-1-2 16,2 2 11,0-1 11,-3 0 12,4-1 18,0-1 26,-2 2-35,4-2-9,0 2 14,2 0-6,0-1-1,2 1-15,1-1-10,5 7-2,-7-14-6,7 14-4,2-14-4,0 4-2,6 2-3,1-1 0,21-18 30,-10 16-3,1-4-28,6 1 54,1 1-37,2 0 16,0 0-32,1 1 26,1 1-30,-1 2 27,-1 1-34,1-1 20,-5 5-25,-2 0 23,0 0-28,16-2 17,-23 5 12,-1 0-30,-1-1 27,-2 0-23,-1 1 22,-12 1-28,23-1 31,-23 1-32,19 0 32,-19 0-22,14 0 26,-14 0-24,12 4 31,-12-4-20,12 10 32,-12-10-5,3 9-32,-3-9 23,-2 15-22,2-15 18,-5 18-26,1-10 26,2 2-29,2-10 24,-8 18-23,8-18-1,-5 14 3,5-14 4,-4 12 2,4-12 4,0 0 0,-1 13-4,1-13 20,0 0-30,0 0 20,20-4-38,-11-2 15,2-1-44,0-1 21,2-4-27,2 2 40,-1-2-21,-1 3 39,0-2-19,8-5 11,-13 9 22,0 1-28,-8 6 23,12-6-12,-12 6 36,0 0-24,0 0 20,11 4-24,-11-4 23,-1 10-29,1-10 25,-4 16-26,4-16 23,-2 16-25,2-2 4,0-14 10,3 12 1,-3-12-4,6 12 7,-6-12-1,9 5-5,-9-5-1,16 3-2,-16-3 2,20-6-3,-7 4 22,0-4-31,3 0 29,-3 1-26,13-4 31,-15 6-10,-11 3-15,17-4 36,-17 4-11,14 4 17,-14-4-17,9 8-13,-9-8 9,7 14 12,-7-14-24,6 17 1,-6-17 3,6 16-4,-6-16-4,7 13-2,-7-13-4,7 12-5,-7-12-14,10 8-19,-10-8-16,15 1-14,-15-1-12,18-2-35,-5-3 3,0-2-24,5-2 14,-1-1-39,0-4 15,2-1-3,20-24-142,-21 17 164,5-5 25,-3-2 34,2 3 36,-7 1 66,2 1 38,-3 2 19,-1 5 60,-2 0-16,-3 5 15,0 0-61,-2 3 14,-6 9-36,8-10 35,-8 10 101,2 10-119,-2-10 14,-5 21-35,1-8 11,-2 5-18,-1 4 14,-2 4-27,2 2-2,-2 1-4,0 0 4,1 2-17,-1-2 0,0 0-6,3-4-5,-7 22 16,7-26-25,2-4 16,0-2-17,0-1 17,2-2-17,-1-2 21,3-10-22,-4 15 17,4-15-20,0 0 9,0 0-28,0 0 3,0 0-8,0 0-23,-6-13-3,6 13-13,0-24 21,-1 11-7,-2-2 30,2-1-11,0 3 34,-2-1-18,0 3 32,1-1-20,-2 4 21,0-4-27,0 5 22,-1-1-16,-2 2 13,-8 1-12,15 5-7,-17 0 20,17 0-14,-18 3-3,8 3 6,1-1 22,1 2-23,-1-2 3,3 4 1,1-1-1,5-8 1,-8 16 3,8-16 2,-3 13 0,4-1 6,-1-12-7,7 12-3,-7-12 7,14 8-5,-14-8 4,20 0-2,-4 0-6,0-3-7,3-2 8,4-1-24,1-2 22,2-5-20,1 3 24,-1-3-14,19-8 2,-26 14 13,-4 0-18,-1 0 15,-2 3-25,-1 1 33,-11 3-26,17-4 32,-17 4-17,14 4 27,-14-4-16,9 12 12,-9-12-19,5 17 10,-3-5-5,1-4 0,1 4-2,-1-2 0,1 1 1,0-1 0,1-1 4,1 1 0,2-2-4,0-1 1,4 0-3,2-4-17,1 1-24,3-3-39,-3-1-45,3-1-61,17-6-159,-19 4 167,-4 2 33,-1-2-16,-11 3-31,18-1-94,-18 1-133,0 0 123</inkml:trace>
  <inkml:trace contextRef="#ctx0" brushRef="#br0" timeOffset="-201844.31">17505 14401 79,'0'0'284,"0"0"78,-10-3-216,10 3-28,-7 11-4,3 0 6,-3 3 15,1 10-13,-2 5-2,-2 10 23,1 5-35,-1 4 15,2 5-41,-1 10 16,-1 3-29,4 1 5,3 75 71,6-71-73,2 1-30,4-1 20,1-1-23,3-5 20,2-2-24,3-3 20,0-5-25,2-3 19,-2-10-16,4-3 17,1-1-21,1-5 12,3-3-18,27 24 31,-24-31-40,2-4 10,0-4 6,-1-3-23,0-6-3,-2-2-34,1-2 0,4-8-37,0 0 6,3-8-45,-1-6 13,-1-2-21,-3-6 40,-2-4-10,24-38-5,-31 33 102,-2 4-3,-4 4 43,-4 4-1,-1 7 29,-5 3-29,1 1-4,0 1-25,-3 5 10,-5 8-27,10-8 16,-10 8-14,8 9 19,-6 1-17,3 5 26,-1 6-11,-1 5 15,1 5-21,-2 2 13,2 1-20,-1 1 14,0 2-21,4 3 20,-4 2-19,4-3 13,-3-4-18,0 0 15,1-1-19,1-2 16,2 30-85,-4-35-31,-2-2-63,2-1-67,-1 0-99,0-6-382,-1-2-221</inkml:trace>
  <inkml:trace contextRef="#ctx0" brushRef="#br0" timeOffset="-201393.31">19743 15880 333,'0'0'362,"-13"-5"-115,13 5-20,-21 2-73,5 5 3,-3 4-43,-4 5 22,-30 30 65,25-17-68,3 5-35,-2 1 23,-2 10-19,1 0 0,6-4-16,3-1-13,1 0-10,2-1-11,4-1-13,3-6-5,2-3-8,5-2-4,0-3 0,4 16-3,3-24 3,0 0-24,1-3 23,3-4-27,3 0 6,-1-3-51,2-4-17,0-3-49,2-3-69,-2-3-40,0-2-30,1-4-3,-3-4-301,-1-1-74</inkml:trace>
  <inkml:trace contextRef="#ctx0" brushRef="#br0" timeOffset="-200388.25">19526 16387 301,'-4'-10'82,"-4"3"-17,-1 1-10,-3 3-3,-3 0 3,-4 0 39,0 3 4,0-2 34,-4 4 0,1-1 11,0 1-8,-3-2-10,1 3-17,2-1-12,3 0 6,0 1 12,3-2-2,4 0-14,0-1-14,12 0-17,-14 0-13,14 0-2,0 0 1,0 0 6,10-9 3,18-5 38,-5 5-57,5-4-29,8-2 21,2 0-27,2 1 16,1 2-26,1-1 13,-1 2-41,-1 1-3,2 0-63,-1-1 14,-3 2-35,-3 0 31,-1 2-39,22-5-65,-30 7 132,-2 0-17,-3 1 42,-3 3-21,-1-3 30,-1 1-14,-2 2 24,0-1-12,-1 0 24,-3 0-18,0-1 29,-10 3-15,21-3 37,-21 3-17,26-9 88,-26 9-24,17-7-28,-9 2 18,-8 5-31,14-9-1,-14 9 0,14-10 3,-14 10 16,10-9 16,-10 9-3,8-8-11,-8 8-4,7-10-9,-7 10-3,4-9 5,-4 9-5,0 0-3,0 0-11,-1-11-2,1 11-3,0 0-1,-12-4-1,12 4-5,-11 1 15,11-1-20,-15 6 15,6-2-13,0 1 10,-3 4-19,-11 13 17,9-8 5,2 0-23,0 3 20,0 0-5,3 0-1,-1 1-2,2-1-2,2-1-1,1 0 4,2-4-19,2 1 16,0-1-2,2-2-2,-1-10 3,9 25 7,-9-25-7,10 8 0,-10-8-1,17 0-3,-8-4-1,1-3-7,1-3 1,1-1 4,2-5-19,-2-1 21,1-1-17,-2 0 20,-1 0-14,-1 1 1,8-14-3,-11 17 4,1 2 5,-3 1 1,2 3-2,-6 8-5,6-17-2,-6 17 3,5-10-2,-5 10 1,0 0-5,0 0 5,0 0 17,0 0-20,-4 9 20,0 12-4,2-8-12,-1 1 20,1 3 0,-1 0 5,0 0 1,1 1-5,2-1-6,-1 2-2,1-2-1,0 0-1,1-3 2,1 0-2,1-2-25,0-1 35,3 8 23,-6-19-18,10 15 0,-10-15-3,13 7-3,-13-7-1,18-3-20,-7 1 17,1-5-13,1-3 15,1-2-21,1-3 17,2-1-16,0-5 14,-1 3-16,-2 1 18,0 2-16,-2 1 17,-2 2-17,-1 2 12,-3 2-21,1 2 18,-7 6-16,9-7 22,-9 7-16,0 0 14,2 11-13,-2-11 21,-4 17-15,-1-7 14,-1 19 1,3-15-16,1 0 18,-1 2-20,3-3 17,-1-1-16,2 1 17,0-3-14,1 0 15,0 0-13,-2-10 18,9 16-18,-9-16 16,17 5-18,-17-5 15,32-4-2,-17-3-15,0-3 7,3-2-21,-1-4 11,1-2-15,0 0 19,0-1-15,-4 4 18,0 1-13,-4 2 18,0 3-15,-1-1 10,-1 3-18,-2 0 15,4 0-5,-10 7 13,0 0 18,9 4-21,-9-4 17,3 12-22,-3-12 15,1 21-4,-1-9 7,-1 0-14,2 1 13,-1 1-2,0 1-16,1-1 12,-1 0-15,2 16 20,-1-18-11,2 0-23,-3 0-26,1-2-22,2 0-16,-3-10-10,1 16 3,-1-16 7,1 10-30,-1-10-44,0 0-27,0 0-32,0 0-4,0 0-31,5-12-9,-6 0-345,-1-5-114</inkml:trace>
  <inkml:trace contextRef="#ctx0" brushRef="#br0" timeOffset="-198529.23">20624 16107 399,'1'-22'396,"-1"2"-32,1 0-81,1-10 186,-2 16-289,2 4-59,-2 10-5,0-19-48,0 19 3,0 0-37,0 0 14,0 0-39,0 0 4,0 0-48,0 0-25,-5 15-35,5-15 21,1 23-49,1 4-128,1-12 121,1-1 5,-2 1 17,2-2 16,-1-1 14,1-2 14,0-1 12,-1-1 12,-3-8 10,8 12 8,-8-12 8,6 8 16,-6-8 38,0 0 13,13-1 143,-13 1-48,0 0-29,9-7 39,-9 7-25,0 0 11,0 0-50,8-7 3,-8 7-43,0 0 21,0 0-12,0 0 34,4 12-16,-4-12 15,0 19-17,0-8 13,-2 4-12,2 2-17,0 1 7,0 0-13,2 0-7,0-1-13,1 2 0,1-4-5,0 0 4,2 1-10,0-3-1,1-1 3,2-2-2,2-1-8,12 1 13,-9-10-16,0 0 2,4-4-17,1-4 14,0-2-30,-1-4-3,3-1-28,-5 1 19,0-2-10,-2 0 20,-1 1-8,-1 1 17,-3 2-12,-1 2 17,7-7-62,-8 10 3,-7 7 10,9-12-26,-9 12 15,8-10-21,-8 10 43,11-9-21,-11 9 37,10-6-16,-1 1 31,-9 5-16,14-9 25,-14 9-12,15-7 26,-1 0-11,-14 7-7,11-6 24,-11 6-20,11-4 32,-11 4-13,0 0 31,0 0-10,0 0 17,0 0-15,0 0 13,-5 16-21,-3-7 19,-1 2-15,-1 1 18,-12 18 27,12-13-42,-1-1-12,2-1-1,1-1-6,2 0 1,1 1-3,1-5-2,1 2-3,3-12 4,-1 19-2,1-19-4,5 13-1,-5-13-15,11 9 16,-11-9-35,13 3 10,-1-6-10,-2-1 1,3-3-28,3-5 14,0-3-12,3-4 24,0-3-10,-2 0 25,4-8-13,-4 9 21,-2-2-10,-2 6 16,0 1 18,4-11 45,-10 17-43,-2 1-4,-5 9-1,5-7 4,-5 7 7,0 0 24,0 0-21,0 0 9,-1 17-18,1-17 8,-3 19-11,2-7 6,0-3-15,0 3 11,2 9 0,-1-21-18,2 19 12,-2-19-12,4 17 13,-4-17-13,8 12 11,-8-12-6,13 6 5,-13-6-14,14 0 9,-5-4-23,2 0-6,0-4-22,0-2 9,15-23-83,-11 10 7,-1-3 10,0 0 17,-1-3-3,-1 3 37,0-2-3,-3 4 33,-2 2 5,1 3 6,-3 2 25,2 3 22,-3 1-27,0 2 4,1 3-16,0-3 45,-5 11 0,0 0 1,0 0 15,0 0-15,4 15 14,-4-15-18,-2 25 3,0-7 3,0 2-19,0 3 5,1 3-17,-3-3 7,3 1-14,-1 3 8,2-3-17,-1 0 7,0 1-30,1-5-26,0-2-27,1-1-13,0-2-13,1-2-10,3-3-19,-2-1-25,4-4-26,-7-5-25,13 5 39,-13-5 30,15-3 26,2-7-12,-10 4 119,1-1 10,0 2 51,-2-2-18,2 1 33,-8 6-30,10-8 21,-10 8-35,9-8 19,-9 8-15,0 0 34,9-5-16,-9 5 19,0 0-32,0 0 52,14 5-57,-14-5-4,0 0-3,0 0 0,8 5-2,-8-5-4,0 0-2,0 0 3,10 5-1,-10-5-1,0 0-4,10-2-16,-10 2 15,9-5-18,4-7 12,-7 4-11,2-3-17,-2 0 6,3-2-25,-3 0 23,1 0-10,-1 1 3,-1 1 12,-1 3 10,1-2-4,-5 10-1,4-10 7,-4 10 34,0 0-19,0 0 25,-10 5-17,5 3 20,0 1-15,-2 5 11,0-1-19,-1 6 9,0-2 5,2 3-16,-1-1 0,2 2-4,0-3-2,3-1-5,-1 0 1,3-1-4,0 9-16,3-13-4,-3-12-3,4 19 0,-4-19-7,8 12-13,-8-12-11,11 3-2,-11-3 6,11-5 5,-11 5-1,14-14 8,-6 2 6,0-1 8,0-1-3,7-14 57,-8 14 5,1 2-19,-2 2 16,-1 1-22,1 1 7,-6 8-20,7-12 27,-7 12 1,9-7 21,-9 7-19,0 0 13,10 3-24,-10-3 14,8 5-22,0 4-10,-8-9 21,6 10-19,-6-10 21,7 11-25,-7-11 14,5 11-18,-5-11 16,5 9-16,-5-9 17,6 7-7,-6-7 7,0 0-13,8 7 14,-8-7-16,0 0 13,11-5-20,-11 5 14,14-11-36,-7 4 9,2-5-9,0 0 13,1 0-9,0-1 19,3 1-15,-3-1 10,-1 3 0,0 1 0,1-2-3,-3 5 1,5-7 8,-12 13-1,13-4 17,-13 4-8,0 0 18,13 1-17,-13-1 17,9 7-17,-9-7 11,6 10-21,-6-10 18,7 11-17,-7-11 15,6 10-14,-6-10 14,14 13 5,-14-13-17,12 4 14,-12-4-17,15-1 15,-15 1-16,18-6 13,-9 0-10,2-2 7,1-3-13,-1 4 15,1-4-16,-2 1 4,3 2 0,-4-2 3,10-4-6,-13 7 0,2 3 1,-8 4 2,10-6 3,-10 6 17,0 0-17,14 0 16,-14 0-20,0 0 21,9 6-18,-9-6 13,0 0-17,10 7 18,-10-7-17,8 9 12,-8-9 3,0 0-11,0 0 19,10 5-12,-10-5 16,0 0-22,14-2 22,-14 2-15,13-6 2,-5 1-9,2 0 19,0-4-24,0-1 2,2-1-11,1-4 3,1-2-27,-3 1 14,5-6-9,-4 5 22,0-1-2,-2 4 39,-2 2 18,-1 1 0,0 2-22,-7 9 10,9-12-17,-9 12 21,0 0-10,0 0 11,0 0 33,-8 15-49,6-4-4,-2-2 2,2 3-5,0 2 1,2 0 9,1 1-15,3 0 4,1-1-24,5 1-40,1-1-68,1 2-25,4 0-103,0-3-77,21 8-936,-19-12 116</inkml:trace>
  <inkml:trace contextRef="#ctx0" brushRef="#br0" timeOffset="-198006.25">19709 16852 250,'-21'0'475,"2"0"-78,1-3-127,-9 3 120,16-1-241,11 1-57,-19 0 8,19 0-47,-13 1 17,13-1-33,0 0 26,0 0-28,5 7 30,6-5-25,5 1 33,9 1-27,5-3 40,11-1-11,11 0 22,7-1-4,14-4 29,4-1 13,6 0 6,8-2-17,4 0-5,4-4-6,23-3-2,-2 1-12,-3-1-10,-17 2 9,0 3-34,1 0 31,-5 3-59,80-10 74,-97 10-68,-3-1-7,-18 3 11,1 1 6,-9 1-18,-8 1 8,-4-1-4,-8 1-5,-2 0-11,-5 1 0,-4 0 1,-1 0-5,-3-1-3,-1 1-26,11 0-182,-25 1-40,18-1-180,-18 1-230,12-1-399,-12 1-656</inkml:trace>
  <inkml:trace contextRef="#ctx0" brushRef="#br0" timeOffset="-193420.61">21405 14567 189,'7'-9'236,"-7"9"-55,6-10-36,-6 10-12,4-10-9,-4 10-3,5-12-11,-2 0 52,-3 12-91,2-12 6,-2 12 4,0-12 7,0 12-11,0-11-14,0 11-13,-4-11-7,4 11-12,-6-10-9,6 10 0,-11-9-10,11 9 9,-16-10-5,-4 1-2,9 4-10,-2 0 1,0 2-4,-3-1 1,1 0 0,-1-1-2,-1 1-3,-1 0-5,-1 2 0,-2-1-8,-3 0-8,0-1-1,-3 3-5,0-3 5,-1 1-7,-3 2 8,1-1 4,-6-2 3,1 1 2,0 1 4,-1 0 2,-1-1 2,-1-1 2,0 0-2,0 0 2,0 0 2,-1 1 1,1-3 2,2 2-2,-35-6 10,34 6-10,3 0 0,1 0 28,4 0-37,-1 1 29,2 1-26,0-1 21,1 3-26,-1-2 26,1 0-26,-1 2 26,0 0-26,1 2 31,-1 0-31,-28 1 16,28-1 9,-1 1-27,0 0 3,1 1 4,1 0 0,1-1 3,-3 1 2,4 0 0,-2 0-2,2 1-1,0 0 5,2-1 1,-1 2-1,1-4 2,-22 8 23,22-6-30,0 1 5,3-1-2,2 0 0,-5 0-2,0 2 3,1-2 0,-2 1 1,1 0 1,0 0 3,1 0 0,-1-1-5,0 1 1,0 0 2,4-2 18,-1 1-14,-1-1-6,3 1 1,-2 1-4,-1-1 5,3 0-1,-1 0-19,1 1 27,-1-2 0,0 2-2,2 0 1,0-1 0,1 3-2,-2-2-1,-14 8 1,17-7-3,-2 1 0,1 1 6,2-1-10,-5 3 0,3 0 4,0 0-3,3 0 28,-1 1-33,1 2 3,0 0-4,2 1 25,1-1-26,0 3 27,-6 13-11,10-15-18,0 1 28,0 1-21,4-1 23,-1 1-28,0-1 24,2 2-27,1-2 31,0 2-29,1-2 26,2 1-34,1 1 37,0-1-30,1-1 30,5 20-13,-4-21-20,3 5 35,-1-4-34,1 2 12,1-1 1,2 0 9,-2-2-8,3 2 14,-1-1-7,3-2 0,0 3 3,3-2-1,-3-2 2,3 3 0,22 12 37,-20-15-50,1 2 2,1 1 1,-2-4 0,-1 0 9,5 3-2,-1-1-8,1-2 2,-3-1 0,4 2-3,1 1 0,-1-4-1,2 3 0,-1-3 1,-4 1 0,6 0 0,0-1 0,0 1 29,1 0-36,1-2 32,0 1-33,1-1 36,0 0-30,2 1 33,-1-3-39,1 2 41,-1 0-39,1 0 33,2-2-18,30 9 12,-33-8-2,1-1-31,-1 0 40,0 0-38,1-1 32,-1 1-30,1-1 28,1 1-30,0 0 28,0-2-30,1 0 33,0 0-31,-1 1 30,1 0-22,32 4 56,-33-6-9,1 4-25,-2-4 14,1 1-17,-1 3 23,0-4-16,0 1 12,-1 1-30,-2-3 27,4 2-8,0-1-25,-4-2 8,1 2 4,0-1-3,31 0 33,-32-2-9,2 0-22,-2 3 15,0-3-8,0 0 7,0 0-4,-1-3 21,2 3-11,-1-2 17,1-1-18,0 1 15,3-2-22,-1 0 11,1 0-14,-3-1 20,1 0-4,-1-3 23,0 2-13,-4-1 11,-2-1-16,-2 3 14,5-5-29,-1 0 12,0 1-15,-4-1 16,2-1-17,-4 0-6,3-2-2,1 0-4,19-14 9,-21 10-8,-1 0-5,1 0-51,-4-2 64,3 3-53,-3-4 60,-1 1-56,0-1 57,-1-1-8,-4 3 0,-1 1-2,-1-4-1,0 4-3,-4-3 0,6-17 5,-9 19-12,-2 1-5,-2-2-2,-1 1-6,0 0-1,-3-5-12,-2 2-2,-1-4 1,0-1 0,-4 0 2,0-2 2,-2 2 10,1-1-2,-1 1-4,-14-25-4,13 27 9,0 2-46,0-2 56,-3 3-54,0 1 61,0 0-52,-1 1 58,0 3-56,-4-1 63,0 2-59,-1-2 60,-2 5-60,-2-1 53,-1 1-64,-3 0 47,2 2-64,-2 1 43,0 2-16,5 2-21,-1 0-78,3 0 26,0 2-90,3 1 30,0 0-48,3 1-23,1 0-78,2 0-310,0-2-140</inkml:trace>
  <inkml:trace contextRef="#ctx0" brushRef="#br0" timeOffset="-192797.08">22154 15122 122,'-14'-4'378,"-8"-3"164,11 4-331,1-1-23,-1 0-19,1 1-21,1-1-14,0 0-20,9 4-13,-14-3-15,14 3-17,-11-6-16,11 6-14,0 0-5,-8-5-8,8 5 0,0 0 4,12-4 2,-2 2-4,8-1 20,3 0-16,6 0 30,13 0-17,6-4 14,5-2-6,4 2 13,0 2-21,0-4 0,1 5-26,-2 0 4,-2 0-15,39-2 1,-53 4-29,-1 0-57,-6 2-15,-2 0-76,1 0-30,-9 2-65,6-1-59,-3 0-276,-3-1-107</inkml:trace>
  <inkml:trace contextRef="#ctx0" brushRef="#br0" timeOffset="-192337.07">23448 14833 355,'0'0'405,"6"-8"-129,-6 8-33,0 0-94,0 0 5,7-5-67,-7 5 91,6 7-83,-6-7-21,2 18 26,1-6-32,-2 3 22,2 1-40,-1 3 16,-1 0-35,4 5-5,-2-2-4,0 0-1,-2-3-5,1 1 0,0-2-1,-1 17 6,-1-21-16,0-2 2,-1 2 0,-1-3 1,1 0 1,-1-1 0,2-10 0,-11 12-1,11-12 4,-10 6-7,10-6 0,-13-1 3,13 1-6,-14-14 0,3-10 9,6 8 3,2 0-28,-1-1 30,4 0-28,3 0 23,-1 0-19,2 0 16,4 0-16,0 1 18,3 0-24,1 3 26,3-1-27,-1 3 31,-1 4-34,3-1 26,-1 5-26,1 0 28,-2 2-26,1 2 28,-2 0-28,0 2 23,-3 2-19,-1 2 20,0-2-22,-4 2 28,-5-7-27,4 15 20,-4-15-20,-5 18 27,-13 0-14,6-8 11,-1-2-2,0-1-35,-2 0-9,0 0-63,2-3-23,1-1-89,12-3-68,-20 1-315,20-1-106</inkml:trace>
  <inkml:trace contextRef="#ctx0" brushRef="#br0" timeOffset="-191534.07">24123 14868 85,'0'0'242,"0"0"-68,0 0-31,0 0-34,0 0-10,0 0 11,0 0 4,7 7-17,-7-7 12,0 0-34,2 13 25,-2-13-18,3 16 22,-3-16-32,2 18 29,0-4-26,2 12 49,-3-13-65,2 3-39,0 1-6,-2-2 0,2 0-3,-2-1-1,1 0-4,-1-2 8,-1-12-9,1 22 1,-1-22 3,0 16 1,0-16 11,0 13 3,-2-4 2,2-9-15,0 0-3,-8 6 29,8-6-37,0 0-5,-10-10-7,10 10 7,-5-10 21,2-2-33,0 4 27,3-3-37,0 11 33,-2-24-29,4 9 35,0 1-33,-1-1 31,2-1-31,0 1 34,0 0-23,2-2 26,0 5-32,2-2 30,-1 0-31,2 1 34,-2 3-34,3-2 34,-2 4-36,0-1 35,0 4-36,5-5 27,-12 10 12,12-2-27,-12 2 31,9 5-23,-9-5 34,6 14-28,-3-3 29,-2 0-27,0 2 28,0-2-17,-1 4 16,2 2-30,-1-2 29,0-1-34,3 10 3,-1-12 0,1 0 3,0-2-2,2-2 11,0-1 2,-1 0 3,-5-7-3,17 7 0,-17-7 25,16 0-28,-4-3 17,-1-2-31,1-2 31,1-2-33,0-3 21,0-5-26,-1 0 25,0 0-26,0-7 22,-3 5-20,-2-2 23,2 0-29,-4 5 2,-1 1 5,-1 0-3,0 3-5,0 1-23,-1 2-28,-2 9-30,4-22-118,-4 22 65,0 0 1,0 0-44,0 0-23,4-10-291,-4 10 4</inkml:trace>
  <inkml:trace contextRef="#ctx0" brushRef="#br0" timeOffset="-191072.08">24820 14747 189,'1'14'289,"-1"-14"-26,-1 19-69,-1-6 8,1 1-39,-1 3 6,0 0-43,0 0 22,1 0-47,-1 19 74,2-19-123,0-4-5,2 3-9,-2-4 0,1 2-4,1-3-2,0 0-6,-2-11-9,5 18 18,-5-18 3,5 14-27,-5-14 4,5 8-7,-5-8 23,0 0-40,13-8-40,-13 8 23,7-17-48,-5 6 29,0-4-51,0-4 39,0-1-14,-1-5 38,1 2-19,-1-5 40,-1 2 6,1 0 39,-1 3 29,0 2 14,0 0 15,0 3-1,-1 0-9,1 3-12,0 0 1,0 2-16,0 13-9,0-21-7,0 21-7,5-19-6,-1 10-2,1 0-2,5 0-9,2 0 5,3 1-11,20-10 6,-14 9-62,-1 0 62,2 4-58,1-3 68,-2 1-73,2 2 46,0-1-79,-4 3 48,0-3-80,-2 2-2,-2 0-35,0 1-31,-3 3-29,0-3-58,7 2-602</inkml:trace>
  <inkml:trace contextRef="#ctx0" brushRef="#br0" timeOffset="-190665.07">24820 14820 27,'0'0'324,"-7"6"-92,7-6 4,0 0-42,-7 7 35,7-7-60,0 0 175,0 0-161,-2 10-37,2-10 24,0 0-36,11 3 8,-11-3-31,20 3 10,-20-3-31,28 0 16,-7 0-24,3-1 5,2-1-28,3 1 0,7-1-24,-1 0 9,0-4-24,-3 5 11,-4-1-22,1-1 7,-2 1-38,0 1-43,-6 1-75,2-1-43,-3 1-114,-2 0-90,-2 1-346,-3-1-239</inkml:trace>
  <inkml:trace contextRef="#ctx0" brushRef="#br0" timeOffset="-176552.38">26988 14591 89,'0'0'229,"-6"-2"141,-1-4-204,7 6 3,0 0-10,0 0 10,-5-8-41,5 8 1,0 0-1,-4-9-46,4 9 54,0 0-58,0 0 62,-4-8-15,4 8-9,0 0-17,0 0-10,-3-10-8,3 10-13,0 0-5,0 0-12,0 0-3,0 0-8,0 0 0,0 0 0,0 0 11,-4-9-1,4 9-5,0 0-2,0 0-51,0 0 56,0 0-7,0 0-52,0 0 50,0 0-53,0 0 51,0 0-55,0 0 49,0 0-55,0 0 56,0 0-56,0 0 57,0 0-57,0 0 60,0 0-61,0 0 58,0 0-17,0 0-32,0 0 51,0 0-56,0 0 60,0 0-60,0 0 55,0 0-49,0 0 54,0 0-58,0 0 58,0 0-55,2-10 58,-2 10-55,0 0 51,0 0-54,0 0 51,0 0-49,0 0 54,0 0-55,0 0 50,0 0-56,0 0 57,0 0-56,0 0 58,0 0-56,0 0 52,0 0-50,0 0 58,0 0-58,0 0 39,0 0 12,0 0-59,0 0 60,0 0-57,0 0 50,0 0-61,0 0 61,0 0-58,0 0 60,0 0-60,0 0 64,0 0-60,0 0 53,0 0-56,0 0 28,0 0 30,0 0-59,0 0 58,0 0-59,0 0 59,0 0-62,0 0 37,0 0-96,0 0 22,0 0-65,0 0 7,0 0-58,0 0-59,5 11-53,-5-11-88,0 0-313,6 8-207</inkml:trace>
  <inkml:trace contextRef="#ctx0" brushRef="#br0" timeOffset="-16404.54">12196 8060 161,'0'0'378,"13"-7"-100,-13 7-47,16-11 137,-16 11-208,11-10-4,-11 10-13,6-10-13,-6 10-14,8-12 8,-8 12 33,5-15-1,-5 15-20,1-16-6,-1 16-23,-1-21-3,-1 12 5,-1 0-24,-11-12 21,5 13-75,-4 0-5,-1 2-6,-4-1-13,0 3 7,-2 3-2,-3-2-5,-4 6-1,-2-2 5,-3 6 6,-1-1 3,1 3 0,-5 5-3,3 2-3,-33 20 32,36-14-22,3 2 1,-3 2 0,4 3-5,1 4-14,2 0 33,-1 5-24,6 2 1,0 2 15,2 0-26,3 2 21,1-1-24,3 3 29,4-1-25,-1 46 58,9-43-28,1-3-27,3 1 18,2-1-24,3-4-1,1 2 2,4-2-2,2-3-13,1 2 19,3-5 2,-1 0-4,4-1 1,1-3-3,2-1 3,38 28 8,-30-32 11,3-3-25,11 2 25,-4-7-27,0-2 27,4 1-31,2-5 30,-3 0-29,3-4 27,0 2-29,-3-3-6,3-3 1,-2 1-2,0-2 28,43-3-14,-41-3-17,-3-1 28,0-1-24,1-2 28,-2-3-25,1 3 2,-2-6 2,-2 1 7,0-2 2,-2-3 0,0 1 1,-3-4-19,-2 0 37,3-1-26,-7-4 30,1-1-8,-3-6-43,4-7-21,-5-5 9,0-4-25,-4-2 27,0 0 4,-4-2 23,-5-1-24,-4 6-1,-6 0 36,1 0-5,-7 2 8,-2 8-6,-15-45 22,-3 43-1,-2 3-25,-7 1 20,-10-3-4,-5 2-1,-2 2-5,-2 5-3,-4 0-5,3 2-20,-4 2-53,10 6-59,-4-1-70,3 1-71,-1-1-53,-46-17-878,45 18 34</inkml:trace>
  <inkml:trace contextRef="#ctx0" brushRef="#br0" timeOffset="-15977.54">11544 7321 563,'-4'-8'585,"4"8"-45,-5-14-139,5 14-17,-4-10-114,4 10-32,0 0-33,-4-13-32,4 13-32,0 0-30,0 0-27,-3-9-15,3 9 6,0 0 1,0 12-15,0-12-8,0 24-10,0-6-4,1 6-7,2 1-29,-2-1 20,2 4-45,0-1-14,-1 24-135,-1-26 37,1-1-38,-4-3-57,2-2-39,-1-1-59,-1-2-48,-4-3-397,1-4-290</inkml:trace>
  <inkml:trace contextRef="#ctx0" brushRef="#br0" timeOffset="-15852.54">11201 7456 205,'-12'-7'652,"1"0"-134,2 0-82,0 1-48,-5-3 362,6 2-422,3 0-62,5 7-19,-5-15-88,8 4 5,3 0-54,4-6 13,8-2-62,5 0 10,6-1-74,4 0-64,2-1-63,2 4-66,0 2-91,34-11-486,-41 18 260,-1 2-281,-5-1-320</inkml:trace>
  <inkml:trace contextRef="#ctx0" brushRef="#br0" timeOffset="-15458.54">11632 7214 202,'0'0'587,"-4"10"-133,4-10-91,0 0-51,0 0-45,0 0-36,0 0-24,0 0-10,15-3-8,-15 3-10,28-11 103,-14 8-179,0 2-21,2-2-18,-1 3-14,3 3-11,1-2-7,-4 5-7,1 1-5,-1 0-5,-1 2-4,-4 1 0,2 1-2,-6 3-1,0 0-2,-4 14 10,-3-13-7,-2 0-24,-4-1 20,0 0-18,2-2 22,-1 0-19,0-1 30,0-3-17,6-8 35,-8 13-21,8-13 42,0 0-52,0 0 0,0 0-42,0-24 12,8 13 12,0 0 1,-1 1 1,5-1 1,-2 1 0,1 3 1,0 0 2,0 2 16,1 2-14,0 0 4,-1 0-4,-11 3-8,24 0 4,-13 1 1,9 3-1,-20-4 5,18 4 1,-18-4 3,20 3-1,-9 0 5,1-2 1,1 1-1,-1-4-3,1 1 2,5-3 4,0-1-7,4-1-1,-1-1-3,1 0-1,15-2-13,-20 5 8,-3 3 2,-1 2 0,0 0 1,2 3 2,-3 3 15,0 0-10,1 2 1,-4 2-1,1 0-6,0 0 1,-1 2-1,3-1-10,-1-1-35,11 11-173,-12-13 27,4 0-54,-1-2-17,1-2-88,-2-3-468,1 1-360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24:05.24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3691 2252 80,'0'0'425,"0"0"-134,0 0-23,4-8-69,-4 8-9,0 0-61,0 0 27,-1-11 106,1 11-174,0 0 12,-4-8-21,4 8-4,0 0-23,-10-7-5,10 7-22,-12 2 12,1 1-27,-2 1 5,-6 7 1,-3 3-4,-7 5-2,-2 4 6,-1 2-9,0 2 20,0 3-31,3-2 16,0 0-11,4 0 9,1-2-5,6-2 1,3-2-9,1 1 6,5-5-3,2 1 8,3-4-4,3 1 33,4-3 1,9 11 55,1-14-55,4-3-13,4 0 6,4-2-31,0-2-52,1-3-83,3 0-70,-1-3-107,1-1-391,-3-1-209</inkml:trace>
  <inkml:trace contextRef="#ctx0" brushRef="#br0" timeOffset="584">4136 2392 432,'9'-7'560,"-9"7"-132,0 0-92,6-5-73,-6 5-50,0 0-50,0 0-41,4-3 31,-4 3-103,0 0-14,0 0-4,0 0-7,8 10-8,-8-10 2,-3 22 7,-1-8-13,0 1 3,-1 4-6,-1 2 2,-2 0-2,1 1 4,-1-1-6,-7 22 4,7-22-10,0-1-8,-1-1 6,3-2 5,1-4-3,-2 1 2,2-2 0,0-2 11,1 0 42,1-3 48,-1 3 62,4-10 39,-5 6-46,5-6-62,0 0-25,-4-14-58,5 2-28,4-6-26,2-5 5,2-8 4,6-3 7,-2-1 9,2 0 3,-3 6 27,0 2-9,-2 1 13,2 1 2,-3 7 11,-1 1-15,4-10 1,-7 17-27,0 1-50,-5 9-8,7-10 13,-7 10 13,0 0 7,0 0 8,5 15 11,-5-3 3,0 4 8,0 1-3,0 0 1,0 0 0,1 0 1,2 15-3,-2-18-16,2-2 19,-1 1 2,-2-13-1,7 18 11,-7-18 26,7 15 34,-7-15 2,11 5-9,-11-5-9,19-5 5,-6-3 3,2-5-5,2-7-15,21-31 13,-20 22-40,0 0 7,-6 3-9,2 1-4,-2 1-16,-4 4-8,0 3-26,-1 2-46,-2 2-73,0 3-103,-1 1-107,-4 9-33,9-12 39,-9 12-58,14-8-910</inkml:trace>
  <inkml:trace contextRef="#ctx0" brushRef="#br0" timeOffset="974.16">4845 2227 395,'0'0'492,"10"-2"-100,-10 2-100,0 0-64,12-4-56,-12 4-33,0 0-29,11 11 56,-11-11-127,0 19 17,-1-2-9,-2 3 3,0 2-4,-2 4 9,1 0-31,0-1 11,-1-1-12,1 0 5,0 0-11,0-2 6,0-4-13,2-1 11,-2 0-13,1-1 2,1-4-5,1 0 11,-2-2-3,3-10 2,-3 19 57,3-19 70,-2 14 54,2-14 27,0 0-46,-4 10-47,4-10-78,0 0-37,-1-16-8,2-14-64,2 6 17,0-2 7,1-3 4,1-3-7,1 2 31,-1 5 59,-3 0 29,5 2 8,-4 2 4,1 3-1,-1 1 18,1 0 5,0 2-18,-2 4-10,6-12 29,-6 13-82,3 2-5,3-3-20,1 0 8,4 3-8,0-2 3,6 2-14,1 0-9,1 2-39,0-2-46,2 4-43,-1-1-55,1 1-41,-1 1-28,17-2-408,-19 5 255,-5 0-454,0 0-421</inkml:trace>
  <inkml:trace contextRef="#ctx0" brushRef="#br0" timeOffset="1172.15">4883 2366 402,'-10'9'437,"0"-2"-94,2-1-71,8-6-26,-11 9-2,11-9 11,-13 9 204,13-9-254,0 0-17,0 0-26,9 8-15,-9-8-33,27 0-16,-8-1-23,3-2-46,4 2-65,0-3-54,2 0-48,0 0-56,7-1-59,-2 0-68,36-10-779,-35 6 157</inkml:trace>
  <inkml:trace contextRef="#ctx0" brushRef="#br0" timeOffset="1325.16">5607 2144 10,'7'-6'774,"-2"-2"-188,-5 8-83,9-9-53,-9 9-62,9-10-38,-9 10-6,5-6-27,-5 6-35,6-8-57,-6 8-43,0 0-48,7-8-41,-7 8-90,0 0-101,8-5-134,-8 5-67,0 0 13,5 8-14,-5-8-74,2 17-51,0-5-404,-5 2-368</inkml:trace>
  <inkml:trace contextRef="#ctx0" brushRef="#br0" timeOffset="1470.25">5561 2655 959,'-3'12'773,"3"-12"-144,-2 17-121,2-17-96,-2 5 198,0 6-394,2-11-48,0 0-26,0 0-59,0 0-84,0 0-99,0 0-151,0 0-178,-13-4-197,13 4-342,-14-4-556</inkml:trace>
  <inkml:trace contextRef="#ctx0" brushRef="#br0" timeOffset="1903.5">3056 3309 315,'0'0'467,"-14"3"-90,14-3-90,0 0-31,-13 4-50,13-4-15,0 0-36,0 0-21,0 0-8,0 0 21,0 0 12,20 3 1,0-4-9,9 0-11,61-3 94,-33 1-146,6 2-13,15-2-13,1 3-12,1-1-3,1 0-11,0 1-14,-1 0 7,-5 0-14,-9 0 8,-5 1-5,-4 0-17,-2-1 5,-11 3-30,27-3-90,-41 0 21,-6 0-18,-5 0-25,0 0-11,-4 0 7,-15 0-52,19 0-86,-19 0-77,0 0-403,0 0-270</inkml:trace>
  <inkml:trace contextRef="#ctx0" brushRef="#br0" timeOffset="2221.63">3181 3318 575,'-19'1'430,"5"-1"-78,1 2-86,2-2-42,11 0-50,-18 0-12,18 0-33,-12 2-16,12-2-28,0 0 24,0 0 46,15 4 200,4-3-189,9 2-6,8-2-14,13 2-16,5 0-12,6-2-7,4 1-10,14-1-4,0 1-23,0 1-5,0-2-10,-4 1-5,-10 0-8,0 1 8,52-3 81,-62 1-73,-10-1 0,-5 0-25,-7 0 6,-2 0 3,-7 0 19,-1 0-4,-3 0 26,-2 0-2,-3 0 21,0 0-21,-14 0 7,19 0-33,-19 0 6,26 0 2,-26 0-108,11 1-29,-11-1-89,0 0-127,14 0-139,-14 0-177,0 0-693,0 0-897</inkml:trace>
  <inkml:trace contextRef="#ctx0" brushRef="#br0" timeOffset="4344.75">5381 4555 334,'-8'-9'484,"1"2"-88,0 2-120,-3-1-36,-1 1-72,-1 0-14,-3 1-45,-1 1 6,-3 1-34,-23 2 81,16 3-96,-5 3 6,-3 5 1,-3 5-4,-2 5 9,0 1-6,-8 10-24,3 4 5,1 1-17,3 2 4,3 2-13,2 0 6,8-5-21,5-2 6,-13 33 9,24-39-20,6-2 20,5-2 9,5 1 24,5 0 1,6-2-6,9 2-9,5-4-10,8-2-57,4-4-5,5-2-76,8-3-101,4-4-96,3-1-137,15-8-351,-2 1-309</inkml:trace>
  <inkml:trace contextRef="#ctx0" brushRef="#br0" timeOffset="4732.29">7914 4305 908,'0'0'500,"11"-6"-168,-11 6-67,17-4-76,-17 4-30,22 1-36,-8 2-32,0 2-42,2 2 11,-1 5-28,3 3 14,1 6-24,-1 8 13,1 5-10,10 46 22,-17-34-6,-3 1-27,-1-2 16,-3 3-13,-3-4 18,-2-6-16,-2-1 21,-5 5 1,-4-3 29,-5 1-17,-7-2-6,-8 2-3,-5-1-29,-6-5-75,7-6-87,-2-3-170,-3-2-572,2-3-446</inkml:trace>
  <inkml:trace contextRef="#ctx0" brushRef="#br0" timeOffset="5784.94">5871 4521 357,'0'0'497,"10"-9"-82,-10 9-58,9-6-65,-9 6-25,8-9-19,-8 9 6,9-5-2,-9 5-4,6-8-8,-6 8-20,0 0-31,7-6-40,-7 6-30,0 0 31,0 0-110,6-8-10,-6 8-7,0 0-6,-9 10-7,1-3-41,-3 1 50,-1 3-43,-1 1 50,-2 1-51,1 0 50,-1 1-54,2 0 54,-1-2-53,4 0 44,2-2-18,-1 1-18,3 0-11,1-2-5,1 0 17,3 2-1,1-11 5,1 20 6,1-8 1,5-1 1,-1 2 0,4-1 2,-1 0 2,2 0-4,12 11-4,-13-12-5,0-1-13,-1 2-6,-1-3 10,-2 0-9,0-1 14,0-1-3,-3 1 15,-3-8-7,3 15 23,-3-15 3,-6 17 12,-2-8-1,-5 0-2,-17 12 7,13-10-16,-1-2 1,0-1-6,3-1-14,1 0-61,1 0-60,3-2-93,0-1-50,1-1-109,9-3-560,-11 4-519</inkml:trace>
  <inkml:trace contextRef="#ctx0" brushRef="#br0" timeOffset="6062.94">6157 4825 228,'13'-4'700,"-1"2"-193,-12 2-107,15-5-97,-15 5-49,14-3-76,-14 3-22,0 0-48,14-2-6,-14 2-32,0 0 7,10-3-24,-10 3 8,0 0-26,16-2 33,-16 2-39,0 0-15,14-4 10,-14 4-14,16-5 15,-7 2-19,3-2 13,-1-2-16,2-1 1,0-1-3,-3 1 2,0-1 0,-1-1-1,-2 1 10,-2-1 3,-5 10-4,5-12-3,-5 12-4,0 0-8,-3-17-10,3 17-36,-9-6-43,9 6-45,-14-3-60,14 3-48,-12 0-28,12 0-66,-12 2-336,12-2-183</inkml:trace>
  <inkml:trace contextRef="#ctx0" brushRef="#br0" timeOffset="6280.48">6713 4545 337,'14'-4'520,"-4"-1"-119,-10 5-103,18-7-62,-18 7-54,12-2-40,-12 2-28,0 0-18,10 8-26,-10-8 8,1 26 85,-2-13-82,-1 3-12,-1 2-10,-1-1 1,2 1-16,-2 3-10,0-1 7,1-4-24,-2 5 18,3-5-19,-1 2 13,-1-2-24,2 0-20,0-3-53,-3 11-148,5-24 83,-4 19 9,4-19 35,-3 12-98,3-12-107,0 0-336,-12 3-140</inkml:trace>
  <inkml:trace contextRef="#ctx0" brushRef="#br0" timeOffset="6457.48">6547 4566 502,'-10'-11'672,"4"1"-146,0 3-75,1 0-66,5 7-58,-8-13-48,8 13-43,-4-9-44,4 9-32,2-10-37,6 3-8,2-1-15,9-1-13,2-3 0,8 2-19,2 2-16,8-3-11,1 0-10,1 2-24,1 1-47,0 1-44,-6 2-84,29 0-386,-34 5 175,-2 2-76,-2 0-414,-2 0-422</inkml:trace>
  <inkml:trace contextRef="#ctx0" brushRef="#br0" timeOffset="6655.48">7251 4787 267,'5'6'493,"-5"-6"-91,16 17 318,-16-17-398,7 9-58,-7-9-32,7 10-27,-7-10-23,5 12-23,-4 0 16,0-2-1,-2 4-36,-1 1-21,-1 2-20,-1-1-15,-1 6-9,-4 0-18,-10 29-250,8-22-81,2-3-181,-4 0-551,1-1-612</inkml:trace>
  <inkml:trace contextRef="#ctx0" brushRef="#br0" timeOffset="7773.52">8971 4406 93,'9'-6'566,"-9"6"-127,0 0-121,9-7-48,-9 7-74,0 0-25,0 0-63,8-5-1,-8 5-49,0 0 2,0 0-30,5 7 20,-5-7-32,-4 13 31,3-1 0,-2 0 0,-2 2-8,1 3 1,-2 3 1,-2 2 0,-1-1 2,0 1 21,0 3-22,-3-2 15,3-3-15,-14 23 59,14-25-45,-2-1-24,3-3 15,0 0-13,1-4 31,2 0 20,-1-1 51,1-1 39,0-1 53,5-7 25,-7 9-40,7-9-30,0 0-59,0 0-17,-2-24-12,7 7-91,3-4 32,4-4-47,1-3 33,5-2-39,0 0 34,2 3-39,2-1 33,0 1-6,1 2-3,-2 5-1,-1 2-3,0 3-1,-5 2-14,15-6-9,-16 16 19,-3-2-37,5 5 45,-2 5-38,2 1 44,0 3-43,0 3 53,1 2-49,-3 1 48,2 4-35,0 2 43,-1 1-48,-2 0 47,0 0-46,12 24 24,-13-25 23,-2-1-70,-1-1 13,1-1-79,-2-1 7,0 0-51,-1-2-45,1-2-69,-2 0-14,2-1-55,1-3-67,-2-3-550,4 0-536</inkml:trace>
  <inkml:trace contextRef="#ctx0" brushRef="#br0" timeOffset="8161.53">10626 4296 56,'0'0'436,"6"-12"-23,-6 12-66,4-11-13,-4 11-56,2-11 0,-2 11-42,0 0-20,1-13-53,-1 13-22,0 0-45,-8-10-9,8 10 23,-23 4-80,9 3 9,-5 6-22,-3 6 13,-6 5-11,-3 5 22,-8 11-13,2 2-47,1 2 51,1 2-3,3 0-12,8-9 2,3 1-3,4 0-2,-7 28 4,18-39-8,4-2 5,3-2 4,4-3-3,6-1 1,2-2-13,4-2-92,6-2-57,-1-4-117,3-3-122,0-3-474,-1-3-406</inkml:trace>
  <inkml:trace contextRef="#ctx0" brushRef="#br0" timeOffset="8819.52">11583 4335 531,'8'-7'485,"-1"0"-117,-7 7-36,11-10-49,-11 10 8,10-11-33,-10 11-13,8-7-15,-8 7-25,0 0-49,6-7-32,-6 7-28,0 0-30,0 0-21,0 0-1,0 0-13,0 0 5,0 0-12,-17 10 2,-7 10 5,11-11-25,2 1 1,-1 1-6,0 0-2,1-1 1,2 0 0,-1 1 0,4-3 4,-1 2-13,3-2-1,0 2-1,2 0 5,2-10 2,2 19-49,10 1 20,-3-8 49,1-1-52,3 0 59,-4 0-56,5-1 47,-4 0-51,2 0 58,-2 0-59,0-1 55,0 1-7,-5-3-5,1 1 0,-1-1 1,-5-7 4,6 23 59,-6-23 0,-6 17 14,-1-7-32,-2 0 57,-5-1-48,-2 0 30,-1 2-59,-2-3 43,2 1-61,1-2 47,2-2-58,-2 1 20,5 0-119,-1-3-25,-7 3-459,19-6-39,-16 0-348,16 0-556</inkml:trace>
  <inkml:trace contextRef="#ctx0" brushRef="#br0" timeOffset="9015.53">11892 4538 669,'0'0'841,"18"-2"-129,-18 2-196,14-1-28,-14 1-92,0 0 2,15 0-23,-15 0-16,0 0-5,0 0-30,14-3-56,-14 3-53,0 0-45,0 0-52,0 0-93,11-1-99,-11 1-79,0 0-149,0 0-87,0 0-846,12-2-55,-12 2-894</inkml:trace>
  <inkml:trace contextRef="#ctx0" brushRef="#br0" timeOffset="9931.52">12642 4248 179,'0'0'734,"0"0"-194,12-6-155,-12 6-99,0 0-95,0 0-30,9 3-56,-9-3-10,2 10-24,-2-10 13,0 32 51,-2-16-86,0 1-13,-1 0-3,0 1-11,0 0 4,1 2-41,-3-2 59,0 0-56,1-1 46,2 0-48,-2 0 48,1-4-68,-1 3 9,2-4-59,-5 9-272,7-21 163,-5 15-55,5-15-471,-9 9-224</inkml:trace>
  <inkml:trace contextRef="#ctx0" brushRef="#br0" timeOffset="10111.52">12416 4291 638,'0'0'609,"-6"-12"-124,6 12-107,0 0-75,-3-12-88,8 5 107,3 2-183,6-1-16,1 0 0,8-2-21,7 0-5,1-1-35,3 1 1,-1 3-21,3-3-25,0 3-79,-2-2-68,2 2-78,-2 0-52,2 2-86,-1 1-115,1-2-253,-1 1-222</inkml:trace>
  <inkml:trace contextRef="#ctx0" brushRef="#br0" timeOffset="10515.52">13165 4509 399,'0'0'554,"0"0"-134,13-2-96,-13 2-75,10-2-45,-10 2-42,15-3-42,-15 3-27,18 0-18,4 4 36,-11-1-70,-2 0 1,4 6-7,-3-3-52,-1 5 54,-1-3-59,-1 4 57,0 2-5,-7-2-4,0 3 6,-2 2-6,-5 1 0,-6 3 20,0 0 5,-29 18 51,23-22-39,-6-3 13,2 1 19,3-5 16,0-3 9,4-1 18,1-2-5,1-2-67,14-2 38,-21-3-73,15-4 38,1-1-68,5 8 39,3-19-56,13-2 32,-8 10 9,5 1-58,1 2 53,-1 0-54,4 2 46,-2 3-45,1 2 57,-3 1-51,6 1 62,-1 2-60,-3 1 52,1 1-51,-1 2 41,0-2-92,0 1 32,1 0-51,-3 0-43,0-2-39,1 1-39,-3-2-42,3-1-74,-1-1-86,1-2-371,-1-3-310</inkml:trace>
  <inkml:trace contextRef="#ctx0" brushRef="#br0" timeOffset="10703.52">13903 4180 995,'21'0'513,"-3"2"-43,4 5-55,3 5-66,-2 4-39,-1 2-35,-2 2-22,-2 3-23,-5 0-85,-4 4 30,-1-4-57,-6 2 29,-2 4-64,-8 0 26,-25 42 7,11-37-181,-7-1-51,-8 4-117,-1-4-138,3-4-125,3-4-572,-4-1-685</inkml:trace>
  <inkml:trace contextRef="#ctx0" brushRef="#br0" timeOffset="11735.52">15354 4209 94,'0'0'715,"5"-8"-161,-5 8-125,0 0-63,6-12-96,-6 12-48,0 0-59,5-7-26,-5 7-57,0 0-1,0 0-35,0 0 26,0 0-35,-2 17-22,-4-5 15,1 3-14,-4 4 13,1 2-16,-3-1-3,1 5 0,-3-3 0,1 1 1,-2 0-47,1-2 58,1-1-50,1-3 56,-1-1-53,2-3 59,2-1-52,1-1 76,0-3-10,1 1 124,6-9 9,-9 12 74,9-12-99,0 0-37,0 0 11,-9-6-88,9 6 32,4-23-57,2 6 41,19-34-27,-6 16-11,-1 1-7,4-1-1,2 2-3,-2 4-5,0-1-4,0 4 5,-2 5-3,-2 1-2,0 2-6,-1 3 0,-1 2-2,-1 1 5,0 3-8,14-5-3,-17 12 12,2 1 0,-1 2 0,1 2-1,-2 4 8,1 3-3,3 4 2,-4 1 3,2 3 7,1 3-8,0 0 0,-2 1 2,0 0 0,-2-1 0,9 18-35,-10-19 47,0 0-62,0-3-3,-1 1-102,-2-2-41,3 1-100,-3-1-104,2-3-108,-3-1-453,4 0-542</inkml:trace>
  <inkml:trace contextRef="#ctx0" brushRef="#br0" timeOffset="12304.53">17447 3742 331,'5'-8'627,"-5"8"-105,6-13-102,-6 13-58,0 0-103,4-12-52,-4 12-64,0 0-12,0 0-43,-13 7 19,-2 5-12,-8 12 24,-5 6-6,-8 10 0,0 1-15,3 5-8,2 0-11,3 0-6,8-5-5,2-2-11,4 0-7,2 0-2,7-6-4,4 0-54,11 28 46,4-31 7,6-3-48,5-2-20,6-1-146,3-4-88,7-5-236,-4-4-551,5-3-665</inkml:trace>
  <inkml:trace contextRef="#ctx0" brushRef="#br0" timeOffset="12775.52">20951 3747 409,'7'-5'593,"-7"5"-135,25-12 161,-25 12-412,19-5-34,-19 5-58,21 0-17,-10 3-31,0 4-6,3 4 20,0 5-28,3 5 84,-3 5-20,1 7 8,-2 3-1,-3 4-13,0 1-12,-1 43 52,-9-43-83,-3 0-17,-5 1-2,-6 0-60,-5-5 39,-6-1-126,-5-5-29,-12 3-111,5-10-128,-11 3-112,2-12-367,0 0-385</inkml:trace>
  <inkml:trace contextRef="#ctx0" brushRef="#br0" timeOffset="15239.52">18525 3851 292,'0'0'676,"12"-8"-125,-12 8-123,7-6-89,-7 6-90,0 0-55,0 0-48,8-7-25,-8 7-26,0 0-19,-10 2-9,2 3-9,-5 0-10,1 2-7,-5-1-8,0 5-5,-2-2 7,0 0-20,2 2 13,-2 3-19,-13 8 27,17-11-17,0 2-22,4-5 28,0 3-39,2-1 22,4 2-23,0-2 29,2 2-13,3-12 16,1 21-19,2-9 12,3 1-18,1 0 18,3 1-20,8 11-4,-9-12 6,0-1-7,-3 0 14,2-2-16,-4 0 19,2 0-15,-6-10 15,6 16 5,-6-16 25,2 14 6,-2-14 10,-5 11-15,-3-6 2,0 1-21,-15 2 28,12-5-35,-2 0-74,0-2-53,0 4-125,13-5-130,-23 1-566,23-1-519</inkml:trace>
  <inkml:trace contextRef="#ctx0" brushRef="#br0" timeOffset="15423.52">18620 4092 898,'12'-4'798,"-12"4"-156,19-4-146,-19 4-99,13-6-82,-13 6-61,11-4-53,-11 4-60,11-3-76,-11 3-100,9-4-122,-9 4-86,10-3-198,-10 3-162,17-5-256,-5 2-409</inkml:trace>
  <inkml:trace contextRef="#ctx0" brushRef="#br0" timeOffset="15577.54">19160 3906 346,'0'0'487,"0"0"-112,16 0-90,-16 0-18,0 0 21,0 18-29,-3-9-9,-3 4-26,-1 2-20,0-1-52,-1 3-14,-1 1-38,-8 18 53,10-18-89,-2-1-27,2-3-27,1 1-73,0-1-33,-1-1-90,3-1-32,-1-5-91,3 3-18,2-10-447,-8 12-291</inkml:trace>
  <inkml:trace contextRef="#ctx0" brushRef="#br0" timeOffset="15759.52">18940 3913 1048,'0'0'614,"-6"-13"-66,6 13-114,-4-12 21,4 12-68,-2-10 10,2 10-76,0 0-43,2-15-92,5 10-13,3-3-61,6 1-2,5 1-45,3-2 4,39-5-116,-29 7-101,2 1-30,-1 0-76,0 3-65,0-1-97,-3 3-85,-1 1-538,-2-1-655</inkml:trace>
  <inkml:trace contextRef="#ctx0" brushRef="#br0" timeOffset="16116.52">19546 4075 93,'0'0'663,"0"0"-202,19-2-93,-19 2-74,21-5-13,-9 4-48,9-3 148,-21 4-238,17-4-46,-17 4-14,14-2-32,-14 2 3,0 0-21,16 2 1,-16-2-12,0 0 18,8 8-7,-8-8 22,0 0-20,-3 17 10,3-17-10,-9 21 36,6-13-45,3-8-22,-7 16 19,7-16-16,-2 17 11,2-17-12,2 21 19,5-8 10,-1 2 1,3 1 41,4 2 35,2 3-14,2 0-18,-5-5-58,14 18 35,-17-21-11,-1-1-50,-1 1 60,-2-5-49,-1 1 76,-4-9 40,-5 20 57,-6-8-51,-6 1-23,-6-2-22,-2 2-41,-2-4-98,-1 0-146,2 1-128,2-3-237,-2-5-675,6-1-850</inkml:trace>
  <inkml:trace contextRef="#ctx0" brushRef="#br0" timeOffset="16489.52">21697 4413 409,'0'0'525,"0"0"-128,0 0-98,0 0-58,0 0-45,0 0-49,15 3-38,-15-3-43,21-2-17,-7 2-41,7-1-48,5 0-48,5-1-134,6 0-440,5-1-171</inkml:trace>
  <inkml:trace contextRef="#ctx0" brushRef="#br0" timeOffset="16673.52">22860 4463 1370,'19'4'456,"0"-1"-76,0-1-79,1 1-56,1-3-24,-1 3-54,2-1 46,-1 0-74,4 0 36,2 1-71,2-3 26,2 2-70,7 1 36,3-2-62,7 2 37,3 1-64,1 1 48,1 0-76,3 3 20,0 0-88,-1 0 19,-3 1-81,-3-2 22,-2 1-81,-10-1 32,-4-2-90,-6-2 1,-3-1-116,-6 0-396</inkml:trace>
  <inkml:trace contextRef="#ctx0" brushRef="#br0" timeOffset="27617.08">8543 1078 100,'12'-2'730,"-12"2"-200,0 0-125,0 0-81,0 0-49,0 0-66,0 0-29,0 0-29,0 0 74,0 0-144,-13-5-14,3 10-23,-3-1 2,-2 4-10,-4-2 13,0 2-8,2 2-13,0-1-7,0 3 1,2-4-10,-2 5 7,6-3-13,-2 1 6,-5 10 3,12-11-18,0 2 2,3-3 1,3-9 2,-1 20-2,3-10 8,6 2-4,-2 0 2,3-1-25,0 2 26,2-2-10,0 0 0,-2 1-1,0 0-3,-2-2 0,-2 2 3,-1-2 6,-1 0 4,-3-10 21,-4 21 8,-1-8 7,-5-2 4,-6 2 0,0 1-4,-3-3-5,-2 1-8,2-3-4,-1 3-1,-1-5-20,-16 10-180,20-11 1,2 0-63,5-2-32,-3-1-150,13-3-428,-13 0-393</inkml:trace>
  <inkml:trace contextRef="#ctx0" brushRef="#br0" timeOffset="27919.09">8520 1285 460,'10'-4'622,"-10"4"-161,14-7-109,-14 7 154,13 3-342,-13-3-28,-2 9-28,2-9-17,-6 15-14,1-4-15,2-1-10,-1 3-8,1 1-7,1-2-1,0 0-13,1 3 4,2-3-10,1 0 0,5 12 21,2-12-14,-1-2-8,3-3 10,2 0 14,1-3 8,1-3 28,0-1 24,4-1-3,-3-5 11,5-2-10,-2-5-24,0-5-36,0-1 5,-6 2-16,1 0 35,-5-2-58,-1 6 41,-3-1-45,1 0 8,-5 4-72,-1 10-59,-1-16-37,1 16-24,-10-7-41,10 7-50,-14 1-62,6 7-88,1-3-358,0 2-304</inkml:trace>
  <inkml:trace contextRef="#ctx0" brushRef="#br0" timeOffset="28451.08">8809 1473 646,'0'0'607,"-4"-8"-99,1-2 253,3 10-511,0 0-40,2-16-52,-2 16-26,4-10-31,-4 10-25,9-10-19,-9 10-12,14-9-12,-14 9-10,15-4-7,-15 4-3,20 1-2,-20-1-31,30 12 39,-19-5-17,1 1-13,-3 2 3,-2-3-6,2 2-3,-4-1 9,1 1-1,-1-1 7,0-1-3,-5-7 7,7 13-4,-7-13 9,5 9 1,-5-9 21,4 9 40,-4-9 36,0 0 46,5 9 33,-5-9-51,0 0-4,0 0-45,7-6 2,-7 6-35,9-15-2,-3 8-24,1-5-15,2 3-1,-1-1-4,0 2-10,6-6-11,-6 9 4,-1 0-9,-7 5 1,13-5 1,-13 5 4,14-2 0,-14 2-1,12 4-16,-12-4 4,10 10 4,-10-10-1,12 10 2,-12-10-4,6 10-5,-1 2-3,-5-12 19,4 9 13,-4-9 6,4 8-1,-4-8 7,0 0 28,6 9 19,-6-9-15,0 0-22,10-6-42,-3-2-10,3-1 2,5-4 7,2-2 6,20-13-30,-20 15 21,-1 2 15,-3 3-20,2 1 18,-2 2-19,0 2 22,-2 0-15,-11 3 25,23 1-14,-12 4 20,-1 1 1,0 2 3,-1 1-9,0 2-29,5 15-195,-8-13 1,1 1-59,-2 0-127,1-1-124,2-1-248,0 0-300</inkml:trace>
  <inkml:trace contextRef="#ctx0" brushRef="#br0" timeOffset="28680.08">10391 1137 533,'15'-2'733,"-15"2"-183,18 6-106,-10 1-114,-3 5-60,-3 5-63,0 0-21,-5 10-34,0-1-16,-3 5-23,-1 3-14,-13 42 43,10-37-91,1-2-4,0-7-17,0 2-29,0-3-27,2-1-58,0-5-65,-2-2-32,3-1 0,0-2-23,0-2 14,1-4-25,-4-3-185,3-2-360</inkml:trace>
  <inkml:trace contextRef="#ctx0" brushRef="#br0" timeOffset="28877.09">10092 1320 28,'-7'-15'815,"2"4"-192,0 1-107,1 0-74,4 10-87,-5-17-49,5 17-86,-2-14-31,2 14-51,10-16-15,1 7-31,9 0-4,42-11 20,-20 8-78,6 2 7,3 1-21,1-1 15,2 1-23,2 3-7,-1-3-88,0 2-35,-4 2-67,-1 0-41,-1 3-56,-7-1-49,-4 3-27,-6 0-5,23 1-1220</inkml:trace>
  <inkml:trace contextRef="#ctx0" brushRef="#br0" timeOffset="29396.41">11020 1170 141,'0'0'354,"-2"19"-48,2-19-36,-4 20 13,2-8 11,-3 9 190,1-11-293,1 0-11,3-10-20,-1 21-20,1-21-28,0 16-17,0-16-18,3 15-11,-3-15-5,10 13-11,-4-6-12,2-2 5,3-2-7,1 1-3,13-3 12,-10-2-19,1-1-7,0-3 7,-1 0-10,-1-2-6,0 0 2,-3-3-1,1 1 13,-3 0 4,-3 3-15,-1-2-7,-5 8-9,4-11-4,-4 11 3,-18-5-4,4 7 2,-1 5 1,-7 3 10,-5 5 6,-2 3-8,0 2 3,2 1-9,6 0-14,1-3-29,1 4-6,3-1-2,2 1-33,4-4-21,1-1 11,3-1-4,1 0 31,3-4 0,2-12 25,4 22-3,1-13 24,2-4-6,0 0 17,2-1 13,4-3 37,0-2 23,2-1 49,1-5-13,5-3-7,0-1 17,23-15 158,-25 14-88,-2 3 24,-2 0 10,-2 1-37,0 1-52,-4 2-40,0 0-17,1 0-26,-10 5-24,13-4-4,-13 4 6,13 0 7,-13 0 0,15 5-14,-1 4 35,-14-9-27,13 12-13,-6-7-5,-1 2-13,-6-7-12,11 8-6,-11-8 8,10 9-17,-10-9 14,8 8 0,-8-8-2,9 5-1,-9-5 9,10 4 3,2-1-7,-12-3 10,20-3-18,-7-1-11,5-1-21,2-5 2,2 3-8,1-1 13,-3 1 0,-2 2-45,-1 1-46,-2 2-35,1 2-33,-16 0-80,25 2-41,-4 7-822,-11-3 170</inkml:trace>
  <inkml:trace contextRef="#ctx0" brushRef="#br0" timeOffset="30513.41">13160 1110 256,'2'-18'596,"-2"4"267,0 14-532,-5-13-70,5 13-65,-15-6-36,1 7-29,-4 7-18,-11 4 0,-6 7-4,-1 6-6,-7 7-21,4 4-11,2 3-17,9-6-1,6 4-13,-8 39 28,26-42-43,6 0-38,9 3-46,8-1-45,12-4-63,13 1-87,13-4-187,8-8-376,5-3-352</inkml:trace>
  <inkml:trace contextRef="#ctx0" brushRef="#br0" timeOffset="31106.4">16463 1109 733,'0'0'641,"10"-12"-143,-10 12-102,13-9 131,-13 9-350,14-5-39,-14 5-21,16 2-6,-4 5-3,5 3-8,-5 5 17,5 6-17,-3 7 18,0 5-12,-4 6-4,-4 1-6,-6-1-8,-6 8-11,-28 53 38,2-49-76,-5-2-13,-12-4-70,-2-4-102,-8-3-118,-3-2-125,-7-2-259,0-7-304,-4-3-534</inkml:trace>
  <inkml:trace contextRef="#ctx0" brushRef="#br0" timeOffset="32733.21">14333 1267 145,'0'0'173,"0"0"-42,0 0-24,0 0-4,0 0-17,0 0-9,0 0-6,0 0-9,0 0-9,0 0-7,0 0-13,0 0 5,0 0 19,0 0 16,0 0 6,0 0 10,0 0 11,0 0 11,0 0-4,0 0 32,0 0-7,0 0 152,0 0-145,-5-7-2,5 7 0,0 0 9,0 0-2,0 0 13,0 0-14,0 0 12,0 0-22,0 0 24,0 0-19,0 0 18,0 0 7,0 0-3,0 0 101,0 0-144,0 0 15,0 0-38,0 0-11,0 0-1,0 0-7,0 0-2,0 0-4,0 0-2,0 0-10,0 0-4,7-5-24,-7 5 10,0 0-4,0 0 2,0 0-31,0 0-9,0 0 3,0 0-9,0 0-5,0 0 5,7 9 1,-7-9 4,0 0-3,5 14 4,-5-14 4,6 20 15,-2-8-16,-1 4 23,6 17-3,-4-12-17,1 1 10,-1-2-19,-1 4 14,2-3-26,-1 1 29,3-1-17,-4-3 18,0-1-17,1 0 16,-1-1-15,0-1 17,2-2-22,-4-1 17,0-3-17,2 2 13,-1-2-7,-3-9 21,4 16-20,-4-16 19,2 13-12,-2-13 23,2 9-23,-2-9 36,0 0-11,5 12 38,-5-12-19,0 0 37,0 0-26,2 5 90,0 5-54,-2-10-29,0 0 22,0 0-20,0 0 18,0 0-10,5 8 18,-5-8-4,0 0 5,0 0 0,0 0 0,0 0-20,8-6-24,-3-2-43,24-27-47,-6 6 22,-1 0 6,5 0-7,-3-2-6,0 4 20,-1 0-12,-5 5 15,-1 3-12,-4 4 13,-1-1-35,-1 1-22,-1 2-64,0 2-61,-1-1-66,4-5-594,-6 9 164,-7 8-925,3-13-1253</inkml:trace>
  <inkml:trace contextRef="#ctx0" brushRef="#br0" timeOffset="36600.31">14531 1390 363,'0'0'292,"0"0"8,0 0-56,0 0-5,0 0-54,0 0 15,0 0-28,0 0-1,0 0-14,0 0-13,0 0-14,-12-2-10,12 2 62,0 0-104,0 0-7,-5-7 12,5 7-10,0 0 11,0 0 4,0 0 21,-6-8-1,6 8 13,0 0-17,0 0 25,0 0-5,0 0 6,0 0-22,-2-4 100,2 4-118,0 0-16,-2-10 15,2 10-7,0 0-6,0 0 2,0 0-12,0 0-19,0 0-11,0 0-7,0 0-8,0 0-10,0 0-7,0 0-11,0 0-22,-14 7 26,7 4 19,-4 5-18,-3 2 18,-3 4-12,-1 0 6,-3 0-11,4 2 19,-4-2-22,4-1 16,-2 1-15,-1-2 17,4-1-25,-2-1 24,-11 14-4,14-19-17,1 0 24,3-2-16,2-1 12,0-2-15,0-1 15,4-2-11,-3 2 19,8-7-8,-10 9 16,10-9 19,-5 8 39,5-8-11,0 0 41,-8 7-11,8-7-4,0 0-49,4-16-15,3 5-17,4-6 3,3-4-28,4-6 26,1-2-9,2-2-23,2 1 19,-3 2-20,2 0 19,-1 0-14,2 0 2,16-19 36,-21 28-8,-2-1-6,2 1 12,-5 3-24,1 0 1,-1 3 1,-3 2 1,-2-1-1,2 4-2,-2 0-3,-3 2-2,2-2-7,-7 8 3,13-11-1,-4 4-22,-9 7 16,8-8 1,-8 8 0,9-4-2,-9 4 7,0 0-5,8-5 6,-8 5 3,0 0-2,16 0 7,-16 0-5,13 5-9,-13-5 7,15 5 6,2 3-1,-17-8 0,16 9-6,-16-9 1,13 7 4,-13-7-6,11 7 9,-11-7 1,13 8-16,-13-8 13,12 9-4,-12-9 7,12 7-4,-12-7-7,11 12 0,-11-12 5,8 11-10,-8-11 1,9 12-1,-9-12 9,10 16-11,-7-9 26,0 3-11,3-1 12,-3 1-20,1-1 16,1 2-22,-3-2 20,1 1-27,-1-1 22,4 11-15,-4-10-12,1-1 9,-1 1-13,0 0 9,-2-10-34,6 17 5,-6-17-29,4 16 9,-4-16-21,5 13 1,-5-13-32,4 12-22,-4-12-10,2 10 1,-2-10-152,2 12 152,-2-12-10,0 0-3,0 0 8,4 10-10,-4-10 2,0 0-37,0 0-49,0 0-178,0 0-445,0 0-429</inkml:trace>
  <inkml:trace contextRef="#ctx0" brushRef="#br0" timeOffset="41219.85">8712 5257 119,'-9'-6'467,"9"6"-100,-9-5-50,9 5-45,-6-6-6,6 6-3,0 0-6,-10-8-19,10 8-4,0 0-22,-3-4 155,-6-4-205,9 8-14,0 0-6,0 0-17,-7-7-12,7 7-9,0 0-58,0 0 42,0 0-61,0 0 42,0 0-61,0 0 44,-3-9-60,3 9 41,0 0-59,0 0 46,0 0-47,9-4 53,-9 4-6,25-1-47,-5-2 53,9 3-7,6-2-15,2 0 5,4 0-43,0-1 49,8 2-44,-2-3 55,-6 4-57,41-4 30,-44 3 22,0-1-54,-7 2 57,-3-1-56,-5 1 49,-1 0 4,-2-1-4,-4 1-10,-1-1 4,-2 1 5,-13 0-52,24-2 55,-24 2-46,18 0 43,-3 0-45,-15 0 19,0 0-44,18 0-41,-18 0-48,0 0-51,14-3-44,-14 3-48,0 0-53,13 3-37,-13-3-84,0 0-270,0 0-234</inkml:trace>
  <inkml:trace contextRef="#ctx0" brushRef="#br0" timeOffset="42440.85">15359 5010 47,'-7'-7'367,"-1"-1"-104,-3-3 201,11 11-226,-11-13-38,11 13 14,-8-10-31,8 10 15,-8-7-33,8 7-6,-5-8-31,5 8-5,0 0-27,-5-8-6,5 8-30,0 0-2,0 0-25,28-8 64,-5 8-36,10 0-7,11-2 7,15 4-25,2-2 7,18 3-21,-3 1 1,3 1-68,-2 0-66,-1 2-148,0 1-128,-4 1-458,-13-4-390</inkml:trace>
  <inkml:trace contextRef="#ctx0" brushRef="#br0" timeOffset="54439.39">3500 7693 414,'0'0'478,"0"0"-108,0 0 34,-4-7-65,4 7 317,0 0-357,0 0-68,0 0 11,0 0-97,-2-12 26,2 12-68,0 0 49,0 0-61,0 0 59,0 0-69,0 0 25,0 0-74,0 0 29,0 0-72,0 0 35,0 0 9,0 12-57,-1 2 56,0-2-52,1 5 57,-3 3-56,2 0 57,0 3-56,-1-1 51,0 3-51,-1-3 34,1 2-32,-2-2 48,1 0-86,0 16-165,1-19-28,1-2-76,0 0-67,1-5-72,-2 0-464,2-12-496</inkml:trace>
  <inkml:trace contextRef="#ctx0" brushRef="#br0" timeOffset="54903.39">3561 7645 523,'-4'-14'411,"0"-1"-74,-1 2-58,-1 0-43,-3 0-9,1 1-17,-1-1-25,-2 1-23,0 2-29,0 0-27,-2 0-25,0 4-7,-1-1-23,1 3-13,1 0-6,-2 3-11,-1 0-9,2 3-1,-3-1-6,0 6 1,-1 3-1,-2 2 6,-3 5-52,2 4 57,0 0-5,-2 5-1,2 2-6,-17 35 17,23-31-17,-1 2 12,6-5-19,0 2 16,2 1-13,1 0 17,4-6-16,0 1 19,4 0-6,2-2 19,3-1 9,2 1 23,3 0 17,3-3-45,19 16 108,-12-24-50,1-1-58,0-5 62,3-2-68,1-1 53,1-5-54,1 0 60,6-5-55,-1-2 54,6-5-64,-2-3 53,-1-4-64,-2-4 45,-2-2-44,26-39 61,-30 21-28,-7 5-46,-4 4 97,-3-3-39,-7 6-9,-2-1-1,-5 5-8,-2 1 30,-3 1-47,-5 0 26,-1 0-45,-3 6 32,0 2-49,-1 2 37,-12-9-72,14 15-110,0 3-20,1 2-69,11 4-63,-18 2-46,18-2-100,-13 11-107,13-11-313,2 15-430</inkml:trace>
  <inkml:trace contextRef="#ctx0" brushRef="#br0" timeOffset="55255.47">4768 7550 352,'0'0'617,"8"-6"-79,-8 6-139,8-5 7,-8 5-108,0 0 29,7-6-58,-7 6 12,0 0-76,0 0-27,4-4 81,3-3-170,-7 7-24,0 0-13,0 0-14,0 0-16,0 0-12,0 0-12,0 0 44,0 0-55,7 6 2,-7-6 8,-1 15 2,0-2 7,-2 1 3,-2 23 60,1-13-69,2-2 52,-2 0-59,1 3 50,1 1-54,-2 0 51,1 0-54,1-1 46,1-1-47,-1 2 44,1-3-83,1-2-3,-1 0-110,1-2 5,0 18-439,1-22 222,-1-2-30,0-1-65,0-12-272,0 14-254</inkml:trace>
  <inkml:trace contextRef="#ctx0" brushRef="#br0" timeOffset="55559">4812 7741 252,'-4'-14'692,"3"2"-117,-2 0-61,-1-13 327,3 14-492,0-2-58,-2-1-31,3 2-28,-1-1-34,1 1-39,1 0-48,-1 12-24,3-21-18,2 10-16,1-1-13,4 1-5,2-1-16,1 3-11,0 1-6,-1 0-11,2 2-7,-2 2-12,2 3 47,-3 0-56,1 3-5,-1-1 4,-2 4 5,-1 1 6,0 1 26,-3 2-18,-5-9 4,4 19 11,-7-8-21,-10 14 41,2-10-12,-1 0 1,-2-1-2,1 1-1,-2-1-19,2-2-4,3-2-110,-1 1-26,-1-3-136,2 2-40,4-3-106,-2-3-546,8-4-580</inkml:trace>
  <inkml:trace contextRef="#ctx0" brushRef="#br0" timeOffset="56109.56">5584 7553 648,'0'0'490,"13"-4"-36,-13 4-116,0 0 24,11-2-103,-11 2 20,0 0-82,0 0 9,0 0-91,10-3 21,-10 3-82,0 0 49,0 0-41,8 8-65,-8-8 3,0 11 4,0-11 11,0 22 33,-1-5 40,-1-2-51,0 4 48,0 2-59,-1 0 52,0-2-64,-1 2 44,2 2-56,-8 23 59,6-26-4,0 1-60,0-3 52,0-1-49,0-3 40,0 1-42,2-5 54,-3 2-35,2-4 89,3-8-10,-5 16 48,5-16 48,-2 12 47,2-12 37,0 0-15,-6 8-68,6-8-59,-4-9-40,4 9-40,-1-22-22,1 3-41,3-4-17,1-4 7,2-3-13,2 0 19,2-2-10,0 3 11,-1 2-10,3 0 16,4-13-9,-7 22 11,-3 4-18,1 2 20,-1 0-8,-2 2-3,1 1-7,2 2-2,-7 7 2,9-9 3,-9 9 6,11-3 3,-11 3 16,18 5-13,-9 0 14,13 13 14,-11-8-13,2 5 11,0-3-7,-1 2 9,-1 3-12,0-5 8,1 5-11,-2-2 8,-1-1-3,1-2 1,-2 2-1,0-1-2,-1 1-11,2-2-58,3 7-223,-6-11 15,-1 0-49,3 1-150,-8-9-58,7 12-130,-7-12-464,7 11-733</inkml:trace>
  <inkml:trace contextRef="#ctx0" brushRef="#br0" timeOffset="56723.56">6959 7086 414,'0'0'492,"0"0"-35,0 0-133,-2-12 245,2 12-318,0 0-75,0 0 34,-7-6-85,7 6 27,0 0-84,0 0 29,-17 2-52,9 5 43,-1 2-67,-2 2 60,-2 5-40,-1 5 58,-3 4-67,-17 43 114,16-31-77,3 1-6,-2 2-5,4-1-32,1 0 24,1-2-31,5-4 18,1-2-4,1 2-3,3-6-5,1-1-3,2-1 0,1 0-38,3-4-56,11 21-292,-7-25-4,2-7-74,0 4-522,1-7-551</inkml:trace>
  <inkml:trace contextRef="#ctx0" brushRef="#br0" timeOffset="57196.56">7299 7427 124,'10'-7'728,"-10"7"-159,0 0-186,0 0-29,0 0-124,10 3-4,-10-3-92,1 16 39,-2-6-52,1 5-8,-1 0-12,-3 28 71,1-16-93,1 0-10,-2 5-15,-1-1 39,0 1-67,0-3 52,1-2-68,0-5 52,0 2-65,0-7 48,3 0-58,-4-3 67,2 0-29,1-3 100,-3 7 86,5-18-128,-7 8-23,7-8-6,0 0-11,-15-4-8,10-4-12,0-6-10,-1 0-13,3-11-44,1 1 36,1-5-30,2-4 32,2-2 0,2 2 3,7-35-9,-2 37 5,0 1 45,2 1-58,2 2 53,-2 4-58,4 1 47,-3 5-56,0 2 51,-2 4-51,0 2 50,3 3-43,-3 3 0,-11 3 6,21 1 4,-4 10 1,-10-2 13,-1 1 3,-4 0-1,-1 2 2,-1 1-15,-1 0 31,-3-1-20,-2 1 30,-2 2-29,-1-3 26,-1 2-28,-1-2 27,-1 0-43,3-2-11,-10 9-238,11-14 11,8-5-115,-12 8-82,12-8-513,0 0-557</inkml:trace>
  <inkml:trace contextRef="#ctx0" brushRef="#br0" timeOffset="57487.56">7802 7554 259,'0'0'693,"0"0"-143,-3 4 372,-3 3-533,6-7-49,0 0 12,0 0-53,0 0-25,0 0-72,-4 8-23,4-8-67,0 0 3,0 0-46,0 0 16,14 5-34,-14-5 33,26 1-25,12-1 83,-14 0-68,4 2-23,1-2 9,0 0-28,-1 0 10,1 1-29,-2-1-7,0 0-56,-2 0-44,-3 0-68,1 0-42,-1 0-78,-1 1-37,-1-1-81,16-1-459,-20-2 348,-3 0-302,-2-1-346</inkml:trace>
  <inkml:trace contextRef="#ctx0" brushRef="#br0" timeOffset="57769.56">8364 7414 193,'0'0'499,"-5"-8"-85,5 8 15,-5-10-94,5 10 29,0 0-102,-5-7 16,5 7 101,0 0-264,-5-9 21,5 9-78,0 0 42,0 0-62,9 3 54,-9-3-60,12 10-4,-4-3-4,0-1 1,1 3-1,2 1 8,-1 1 17,1 2 10,8 11 21,-11-10-14,-1 1-26,0 1 34,-4-1-28,0 2 22,-2 0-39,-2 1 20,-3 1-34,-1 1 24,-3 1-35,-1-2 29,-1 0-50,-1 1-27,-1-2-60,2-2-56,0-1 8,2-3-101,0-1-55,3-4-56,5-7-90,-10 8-382,10-8-379</inkml:trace>
  <inkml:trace contextRef="#ctx0" brushRef="#br0" timeOffset="58140.56">8873 7332 370,'15'-12'546,"-5"3"-36,2 0-132,-3 1 17,-2 0-111,0 1 8,-7 7-97,10-8 17,-10 8-90,0 0 27,0 0-74,0 0 46,0 0-27,-8 8 50,-4 15 59,4-9-163,-3 4 28,1 2 41,0 4-31,-1 1 36,2 3-63,0-2 30,1-4-53,3 1 34,0 0-40,1 0 29,2-1-33,0-3 26,1 0-34,1 15 29,4-19-10,-2-1-26,4-2 25,1-2-31,1 0 28,1-5-28,1-1 26,1-1-2,2-3-8,4-3-28,-2-2 30,6-2-29,-3-7-17,3-3-14,25-35-44,-25 23 72,-2-2 7,-6 5 6,-1 2 34,-4 2 6,0 1-7,-2 1-8,-3 1 1,-1 4-8,-2 0-7,-1 3-1,0 0-7,-4 3-17,1 0-41,-9-2-186,13 11-22,-18-2-37,18 2-146,-18 8-76,6-3-451,1 3-571</inkml:trace>
  <inkml:trace contextRef="#ctx0" brushRef="#br0" timeOffset="58439.56">8801 7554 497,'1'-16'449,"-1"16"-80,4-20-66,-1 10 27,1 2-66,0-2 28,2 2-73,-1-2 28,0 2-88,9-10 155,-5 13-162,-1-1-74,0 2 37,-8 4-57,16-6 47,-16 6-60,17 3 6,-7 1-9,-2 3-9,2 0 2,-1 4-2,0-1-2,0 2-6,0-1 31,10 16 4,-10-14-45,2 0 26,-1-2-27,1 0 21,0 0-32,1 0 28,2-3-36,0-1 19,1-1-76,0-1-46,3-1-91,0-1-35,3-3-100,0-2-60,24-3-959,-21-2 128</inkml:trace>
  <inkml:trace contextRef="#ctx0" brushRef="#br0" timeOffset="58751.56">9684 7297 388,'5'-7'555,"-5"7"-26,7-14-112,-7 14 31,7-11-100,-7 11 36,5-9-81,-5 9-28,8-14 139,-8 14-272,0 0-29,7-10-27,-7 10-15,0 0-4,0 0-1,16 3 9,-16-3-4,12 10-5,-6-2 8,3 4 0,-3 1 9,3 3-8,-1 3-12,0 2 21,-3 1-21,1 2 8,-2 2-31,0 0-5,1 0-5,-3 2 7,0 1-18,-4-1 9,1 3-20,-5 2 17,-1-2-18,-2-1 15,-2-1-19,-3 3 17,-18 20-7,15-30 4,1-1-21,-2-1 10,4-4-59,-1-2-21,3-3-91,0-2-64,1-4-92,1 0-81,10-5-157,-17 2-139,17-2-305,-11-7-603</inkml:trace>
  <inkml:trace contextRef="#ctx0" brushRef="#br0" timeOffset="61254.56">12019 7429 429,'0'0'447,"0"0"-118,0 0-22,-1-14 5,1 14-80,0 0 53,0 0-82,-4-9 40,4 9-73,0 0 32,0 0-76,0 0 33,-3-12-74,3 12 42,0 0 39,0 0-136,0 0 43,0 0-51,5-8 49,-5 8-47,0 0 63,18-1-55,-18 1 52,27 0-58,-7-2 48,1 1-65,3-1 53,5 0-48,-2 1 34,31-5-69,-29 6 12,1-1-14,-3 0-31,-4-1 8,-1 1-84,-2 1 16,-1 0-94,-5 1 22,1-1-86,-2 2 3,-13-2-3,20 1 0,-20-1-30,13 4-430,-13-4-235</inkml:trace>
  <inkml:trace contextRef="#ctx0" brushRef="#br0" timeOffset="61473.56">12153 7577 438,'-7'5'414,"7"-5"-48,-11 7-52,11-7-10,-10 5-26,10-5-9,0 0 182,0 0-249,0 0 4,8 5-31,3-8 5,2 3-53,5-4 4,1 1-51,4-1 6,2 0-43,2 0-23,1-1-73,-1 0-56,0 0-70,0 2-67,29-8-382,-32 4 239,1 4-397,0-5-307</inkml:trace>
  <inkml:trace contextRef="#ctx0" brushRef="#br0" timeOffset="61750.56">12690 7311 568,'0'0'391,"-4"-12"-22,4 12 17,-4-10-59,4 10 43,-5-14 236,5 14-359,0 0-14,-5-13-19,5 13-32,0 0-27,-5-9-26,5 9-28,0 0-23,0 0-31,0 0-7,0 0-10,0 0-7,0 0 10,15 3 10,4 9 86,-3-1-56,-1 4 1,4 2 16,1 0-9,-2 3-12,4 1-28,-5-1 15,-2 1-29,1 1 23,-7-4-26,-1 3 10,-3-2 18,-1 1-12,-6-1 15,-11 22 12,0-19-48,-1 0 9,-5-2-21,0 0 3,0-3-64,0 1-44,0-7-122,3 1-74,1 0-114,1-7-140,-1 3-708,4-5-863</inkml:trace>
  <inkml:trace contextRef="#ctx0" brushRef="#br0" timeOffset="66709.56">14944 7159 241,'0'0'685,"0"0"-216,0 0-42,0 0-121,0 0 6,0 0-102,0 0 35,0 0-59,0 0 44,0 0 83,0 0-191,0 0-21,0 0-21,2-10-20,-2 10-18,0 0-13,0 0-4,0 0-4,2 10-5,-2-10 11,3 14 6,0-5 0,-2 4 20,0 2 12,3 21 57,-4-17-65,3 3-37,-2 2 27,-1 2-26,1-1 25,-1 1-44,0-1 4,0 0 4,0-2-4,0 3-5,0-6-19,-1 2-79,1-2-30,0-1-71,0 0-66,0-4-79,0-2-19,0 0-48,0-13-486,0 17-457</inkml:trace>
  <inkml:trace contextRef="#ctx0" brushRef="#br0" timeOffset="66994.57">14955 7367 185,'-1'-16'547,"-1"2"-102,1-1 5,-2-13 247,1 11-467,2 0 3,0-1-97,2 0 28,4 1-81,-3 0-14,4-2-17,2 2-8,1-1-12,2 4-12,0 0-3,2 2-8,-2 2-1,2 2-6,10-1 2,-11 8-7,-13 1-3,22 2 2,-15 3 1,1 2 6,-3-1 0,-3 4 1,-2-10 4,0 22 64,-4-10-52,-5 2 43,1 1-55,-5 1 54,2-1-66,-5-3 54,4 2-64,0-5 21,-1 0-97,3 2 4,-1-5-134,11-6-73,-12 7-52,12-7-494,0 0-380</inkml:trace>
  <inkml:trace contextRef="#ctx0" brushRef="#br0" timeOffset="67673.86">15870 7117 124,'0'0'652,"0"0"-147,8-5-67,-8 5-61,0 0-40,0 0-46,3-8-21,-3 8-16,0 0-18,0 0-22,0 0-27,6-8-39,-6 8-36,0 0-28,0 0-27,0 0-15,0 0-10,0 0-12,0 0-1,-2 19 11,-2-6-6,-7 22 9,4-14-16,-3 5-8,0 0-1,1-1 1,-2 1-10,2-2 13,0-2-30,0-2 31,0-2-24,2 2 27,0-2-26,0-4 32,2 1-24,0-4 31,-3 8 20,8-19 6,-5 15 37,5-15 4,0 0-19,0 0-14,0 0-4,0 0-43,0-18 4,4 2-30,0-5 24,4-4-26,1-1 26,2-3-23,-2 1 27,14-25 4,-13 29-24,2 1 19,-2 3-22,-1 2 21,1 1-24,-2 4 26,1 1-41,-1 1 26,-1 7-25,1-1 23,-8 5-20,14-2 15,-14 2-15,18 10 37,1 11-12,-10-5-7,0 2 15,0 3-22,1 3 37,-1 1-38,0 1 24,0 1-24,-2-5-2,1 0 2,0-1-26,1-1-53,-3-1-65,1-4-60,0 1-65,2-5-72,0 1-53,3-8-120,-1 0-443,3-1-555</inkml:trace>
  <inkml:trace contextRef="#ctx0" brushRef="#br0" timeOffset="68036.67">16783 6868 586,'4'-10'506,"-4"10"-87,3-16-38,-3 16-35,3-14-45,-3 14-26,0-13-20,0 13-19,0 0-49,0-15 0,0 15-54,0 0 1,0-12-58,0 12 6,0 0-48,0 0 19,-12 3-32,7 4 9,-4 3-27,0 7 33,-1 3-26,-3 5 30,3 4 11,-3 8 11,-1 0-2,4 3-12,-2 1 14,5-1-35,-5 35 82,9-41-37,3-5-34,0-3 16,4 1-30,0-1 4,5 0 15,0-5 6,1-2 2,3-1-2,1-2 1,-1-3-3,2-1-6,-2-3 0,-1-1 0,11 3 59,-11-7-37,-3 0 2,-9-4 1,16 7-3,-16-7-5,12 6-11,-12-6-8,11 3-15,-11-3-45,0 0-70,11 2-94,-11-2-129,0 0-143,0 0-138,0 0-3044</inkml:trace>
  <inkml:trace contextRef="#ctx0" brushRef="#br0" timeOffset="68887.2">17237 7183 387,'0'0'338,"0"0"-46,-18-1-39,18 1-35,-9-4-24,9 4 12,-9-7 0,9 7-8,-7-10-24,7 10-23,-3-16-18,5-2 72,0 6-124,4 0-2,1-1-18,2 1-16,5-2-7,-1 1-9,2 1-5,2 1-7,-1 1-4,-1 3-7,1 2 1,-1 1-5,-1 1-3,0 3 2,0 3 0,2 1 9,-2 3-8,0 2-5,-1 4 4,1 1 0,-3 1 3,2 0-2,-3 3 0,-1-2 2,2 0 3,-2 1 0,0-2 0,0-1 4,0-2 9,8 8 49,-6-10-22,-2-3 7,0-4 1,4 2 12,-1-5 6,1 0 3,2-4 6,0 0-12,-1-6 2,4-1-3,-3-3-1,1 0 38,-2-2-43,0-2 46,8-15 91,-11 18-93,-3 0 1,-3 4 7,1-2-10,-1 4-22,0 1-22,-5 8-14,5-15-16,-5 15-7,6-12-35,-6 12-64,3-11-80,-3 11-62,4-8-101,-4 8-98,0 0-31,7-7-50,-7 7-519,0 0-625</inkml:trace>
  <inkml:trace contextRef="#ctx0" brushRef="#br0" timeOffset="69341.75">18285 6906 159,'0'0'600,"0"0"-104,0 0-83,0 0-13,0 0-47,0 0-18,1-5 249,-1 5-344,0 0-30,0 0-31,0 0-24,7-9-31,-7 9-35,0 0-22,0 0-20,0 0-15,0 0-6,0 0 11,0 0-31,0 0 26,0 12-33,-3 8 40,1-6 3,-1 1-39,2 4 35,-2 4-37,1-1 30,-1 1-37,0 4 33,1-1-31,-1-1 29,1 1-32,0 0 31,1-1-36,0 1 22,0-2-80,1 17-233,-3-23 64,6 0-62,-3-3-48,1-2-19,0-2-19,-1-11-486,3 11-430</inkml:trace>
  <inkml:trace contextRef="#ctx0" brushRef="#br0" timeOffset="69621.73">18290 7057 691,'0'0'425,"0"-19"-47,0 19-31,-2-21-67,4 11-18,-2 10-44,0-23 5,0 23-37,1-21-16,1 10-51,0-1-12,1 1-38,1-1 18,-1 1-49,10-13 40,-5 13-54,0 1-7,1 2-4,1 1-6,-1 3 0,1-1-3,3 4-16,-13 1 15,21 3-15,-9 1 27,-2 2-22,0 3 18,0 0-17,-3 2 18,-1 1-16,-2 1 27,-1 0 13,-3-2 10,-1 2 14,-3 3 13,-2-2 19,-1 0 32,-5 1-18,1-1 34,-3-2-17,1-2 18,0 0-16,1-1 29,0-3-31,-7 5 67,11-5-128,8-6-78,-14 7-47,14-7-146,0 0-119,-17-1-67,17 1-59,0 0-41,-6-6-115,6 6-270,0 0-437</inkml:trace>
  <inkml:trace contextRef="#ctx0" brushRef="#br0" timeOffset="71992.75">18806 6949 79,'0'0'463,"0"0"-103,0 0-20,3-11 175,-3 11-281,0 0-4,0 0-27,0 0 9,0-14-34,0 14 5,0 0-35,0 0-2,2-9-38,-2 9-5,0 0-34,0 0 0,3-11-33,-3 11 13,0 0-33,0 0 12,5-8-25,-5 8 11,0 0-18,0 0 12,12-1-15,-12 1 15,11 5-14,-3 1 28,1 3-16,2 0 9,1 5 11,1 4-3,2-2-4,17 27 5,-16-21-12,0 0-4,2-2-2,-3 3 14,1-5-11,-3-1-7,1-2 3,-2-1 0,-1-2 3,1-2 1,-1-2 1,1-1 2,-2-3 16,0-1 5,9-3 49,-10-4-14,0-2 14,3-4-8,-4-2-50,1-5 19,-1-3-28,-3-3 38,2-1-35,-3-1 20,1 1-32,-2-1 61,-1 1-28,2 6 20,-2 0-46,1-13 23,-1 19-52,0-1-76,-2 13-35,2-18-76,-2 18-81,3-15-39,-3 15-5,8-8-41,-8 8-67,14-4-394,-14 4-365</inkml:trace>
  <inkml:trace contextRef="#ctx0" brushRef="#br0" timeOffset="72392.75">19864 6728 537,'13'-10'522,"-4"0"-60,0 1-141,-1 2 21,-2-1-94,-1 2 24,-5 6-63,8-13 38,-8 13-70,9-8 14,-9 8-88,5-8 23,-5 8-79,0 0 35,0 0-68,0 0 33,0 0-44,-3 12-3,-4 1 8,-1 3 16,-2 3-16,1 1 22,-3 5-30,1 2 22,-10 26 11,12-26-24,3-3 8,-1-2-7,1 0 3,2-1-1,2-1 6,2-4-1,0 0 1,1-3 7,3 3 13,3-7 3,1 4 2,1-6-1,3 1-8,13-2 20,-9-5-28,-2-2-9,4-3-37,-3-2 38,5-1-31,-3-5 36,1 0-31,0-3 26,-3-1-31,0-4 52,-3 3-27,-2-3 27,0 2 16,-2 0 65,-3 4-25,-2-3 7,-1 0-50,0 2 8,-2 3-31,-2-1 9,0 0-55,-1 3-15,-1-2-96,-1 4-23,0 1-70,-4 0-63,9 7-63,-15-8-47,15 8-14,-24-2-890,24 2 24</inkml:trace>
  <inkml:trace contextRef="#ctx0" brushRef="#br0" timeOffset="72721.75">19835 6880 495,'0'0'413,"0"0"-28,-13-1-69,13 1-18,0 0-34,-11-6-11,11 6-48,-7-7-19,7 7-37,0 0-14,-2-14-19,2 14 6,4-9-19,-4 9-16,5-11-14,-5 11-12,7-10-11,-7 10-8,13-9-15,-13 9-3,15-8-8,-15 8-1,27-2 18,-27 2-17,21 4-9,-10 2-11,2 1 19,0 0-16,0 1 18,-2 2-21,3-1 29,-2 1-2,2 1-5,-3-1-5,2 0-2,0-2 7,-2 1-8,15 6 11,-14-7-7,1-3-1,2 0 0,0-2-24,-2-1 22,2-2-53,-1-1 3,4-2-51,-3-2-15,2 2-80,-3-4-53,5-2-54,-3 1-57,-3-5-121,0 0-255,1 0-232</inkml:trace>
  <inkml:trace contextRef="#ctx0" brushRef="#br0" timeOffset="73002.73">20618 6566 167,'12'-15'1091,"-12"15"-707,5-10-2,-5 10-108,5-9-5,-5 9-94,6-5 14,-6 5-76,0 0 22,12-7-50,-12 7 67,11 3-66,-11-3 59,16 9-57,-5 0 73,-1 2 1,6 3-21,-3 2-16,-1 2-50,4 3 29,-3 3-54,-1-2 51,-3 3-43,-2-1 2,-1 2 2,-5-1 24,-1 1-30,-5 1 17,0 2-41,-3 0 19,-13 27 4,9-31-80,-3 0-51,1-2-135,-1-2-91,-2 0-133,2-6-116,-1-1-573,-2-4-738</inkml:trace>
  <inkml:trace contextRef="#ctx0" brushRef="#br0" timeOffset="75976.75">25562 6511 672,'0'0'534,"0"0"-113,0 0-98,0 0-67,0 0 86,0 0-232,0 0-22,0 0-18,0 0-13,0 0-12,-7 9 12,5 0 37,0 7-7,-1 2 73,1 6-59,-3 2 33,-1 7-71,1 0-8,1 9-8,-10 42 79,7-43-102,3 2 40,-5-3-61,5-7 52,-4 1-59,2-2 37,2-3-92,1-4 10,-1-3-127,0-3-22,1-2-99,2-3 17,0-2-13,1-12-75,0 7-1328</inkml:trace>
  <inkml:trace contextRef="#ctx0" brushRef="#br0" timeOffset="76204.73">25573 6716 218,'7'-26'605,"-1"1"-132,3 3-102,-3 0-49,2 3-63,1-1-58,-1 1-47,3 2-35,-1 3-25,1 2-20,9-8 21,-7 14-62,0 2-7,-1 3-4,0 2-5,1 2-7,-1 4-5,-1 0-1,0 1 4,-6 1 0,-1 1-5,-2 1 10,-2 2 6,-5-1-51,-1 1 57,-15 13-18,9-11-37,1-4 27,-1 0-87,3-2 0,0-1-111,-1-1 13,4 0-82,6-7-455,-9 7-230</inkml:trace>
  <inkml:trace contextRef="#ctx0" brushRef="#br0" timeOffset="76475.73">25982 6732 327,'0'0'491,"0"0"-27,-7 10-143,7-10 27,0 0-81,-9 6 40,9-6-58,0 0 54,-5 2 170,-5 4-265,10-6-28,0 0-30,0 0-28,0 0-16,0 0-20,0 0-20,0 0-11,0 0-9,0 0 5,11 7-29,3-8-2,3 1-1,3-1-9,3-1 0,4 0-17,2 2-19,3 0-46,-1-1-49,1 1-37,-1 0-123,-1 1-26,1-1-79,-4 0-17,-5 0-45,3-3-342,-3 3-311</inkml:trace>
  <inkml:trace contextRef="#ctx0" brushRef="#br0" timeOffset="76722.73">26443 6597 646,'-7'-13'997,"7"13"-630,-4-9-67,4 9-69,0 0-44,-3-12-41,3 12-30,0 0-23,3-8-20,-3 8-18,0 0-10,19 4-4,-7-2-15,1 4-1,1 2-8,-3 1-3,7 3-6,-5 2-48,2 0 58,-2 1-46,-1 1 68,-2-1-55,-5 1 65,-1-2-35,-4-1 30,0 2 27,-2-1 11,-3 1-8,-1-1-8,-6 1-9,-13 14 22,16-17-50,-2-3-17,-2 1-46,4 0-43,2-3-51,1 0-36,6-7-79,-14 8-73,14-8-67,0 0-443,0 0-361</inkml:trace>
  <inkml:trace contextRef="#ctx0" brushRef="#br0" timeOffset="77068.73">26955 6648 619,'18'-10'555,"-3"4"-59,-1-2-140,-1 2-21,-4 1-144,1-1 18,-10 6-95,13-4 31,-13 4-89,0 0 51,0 0-59,0 0 68,7 7-50,-14 3 71,1 4-67,-6 1 41,3 3-63,-16 24 60,14-19-57,2-3-4,0 0-4,2 2-1,-1-1-2,5-2 37,-1-1-57,2 0 55,2-1-65,4-2 53,0 0-60,1-2 53,6-2-61,1-2 2,19 4 3,-14-11 2,4 0-11,-1-4 3,2-1-1,1-6-7,4-4-15,0-3-22,-2-4 7,2-5 23,-5-2-46,-2-1 60,-6 3-28,-1 0 81,-6 5-33,2-18 47,-6 21-9,-3 0-88,0 5 20,0-2-100,-5 4 7,0 0-47,1 1-24,-5 6-58,9 3-76,-16-7-24,7 10-67,9-3-347,-20 4-263</inkml:trace>
  <inkml:trace contextRef="#ctx0" brushRef="#br0" timeOffset="77325.75">27065 6716 530,'0'0'431,"0"0"-5,-7-11-120,7 11 18,0 0-98,2-14-4,-2 14-95,7-13 35,-7 13-72,9-13 35,-9 13-79,11-10 54,-11 10-86,14-5 48,3 8-17,-7 0-49,1 4 56,2 2-67,-3 1 53,1 2-51,1 1 51,-4 1-60,3 0 10,-2 2 9,3 0-2,-2 0 9,2-3 0,-1 2 52,-2-3-56,3 0 49,-1-1-60,0 0 53,5-2-68,-3-2 10,3 0-113,-1 0-6,4-4-146,-1-1-116,-3-4-380,3 1-295</inkml:trace>
  <inkml:trace contextRef="#ctx0" brushRef="#br0" timeOffset="77598.75">27957 6727 235,'0'0'596,"0"0"192,0 0-503,0 0 31,0 0-89,0 0 46,9 2-59,-9-2 49,0 0-69,0 0 36,0 0-87,0 0-14,12 1-18,-12-1-12,12-1-9,-12 1 49,28-1 30,-28 1-133,25-3 42,-12 3-72,3 0 53,-5-2-66,5 2 50,-3-1-68,1 1 25,-1 0-76,0 0 29,-13 0-81,23 1 11,-23-1-99,24 2 13,-8 0-357,-16-2 220,19 1-11,-19-1-82,13 4-272,-13-4-209</inkml:trace>
  <inkml:trace contextRef="#ctx0" brushRef="#br0" timeOffset="77863.75">27980 6939 316,'0'0'398,"-4"7"-66,4-7-33,0 0-29,-8 7-15,8-7 41,0 0-71,0 0 42,4 9-67,-4-9 41,10 1-73,-10-1 24,18 2-78,-18-2 37,27 0-80,-9-2 37,3 1-72,-2 1 43,4-2-68,-1 1 34,-2-2-103,24 0-124,-25 0 58,2 1-116,-3-2-53,1-1-39,-1 0-25,-2-2-431,2-2-311</inkml:trace>
  <inkml:trace contextRef="#ctx0" brushRef="#br0" timeOffset="78098.73">28477 6670 305,'0'0'595,"2"-9"-102,-2 9-70,0 0-43,5-11-54,-5 11-50,0 0-36,7-9-93,-7 9 27,0 0-79,10-5 34,-10 5-71,15-1 43,-15 1-67,21 1 59,-7 2-54,1 4 90,2 0-64,-1 1 43,19 13-6,-20-11-101,-2 2 48,1 2-60,-5-3 6,0 2 6,-4 2 4,0 2 6,-5 0 6,-5 0-1,-1 4-5,-7 3 19,-4-2-147,-3 5-18,-7-2-132,-27 20-416,29-28 209,4-7-395,1 0-422</inkml:trace>
  <inkml:trace contextRef="#ctx0" brushRef="#br0" timeOffset="78607.73">28078 6568 359,'0'0'430,"0"0"-68,9-5-59,-9 5-57,0 0-25,0 0-24,0 0-8,0 0-12,8-4 2,-8 4-6,0 0-7,0 0-12,0 0-11,0 0-22,0 0-71,-14-1 45,14 1-70,-9 1 53,9-1-71,-18 6 49,9-1-55,-5 0 48,-12 10-13,11-2-52,-3-2 62,1 1-63,-4 5 57,2 0-41,-1 0 36,-1 1-59,5 0 49,-2-1-45,3 1 1,1-2 5,3 1 4,-1-2 55,3 3-56,-6 8 55,8-12 20,2-1-31,3-2 76,-2 0-72,4 0 59,0-11-54,0 19 9,0-19 8,4 17 3,1-9 7,-5-8-4,12 14-8,-4-9-1,1 2-13,1-3-1,2 1-15,-1 0-11,3 2 3,-1-3-10,1 0-3,-1 1-32,1 1-32,-1-3-39,-2 4 6,3-2-87,-5 1 18,0 0-104,1 2-4,-2 0-105,1 6-971,-9-14-78</inkml:trace>
  <inkml:trace contextRef="#ctx0" brushRef="#br0" timeOffset="79359.75">29338 6661 454,'-14'-5'420,"14"5"-44,-13-3-42,13 3-15,-14-6-4,14 6-18,-10-8-19,10 8-5,-10-7-70,10 7 36,-5-11-70,5 11 28,-3-12-65,3 12 4,8-25 17,-1 16-121,1 0 24,2 2-45,5-3 37,0 2-62,1 1 49,1 2-61,1-1 58,1 3-62,-3 0 52,1 3-59,0 3 52,-1 2-46,-2 2 43,14 12-40,-15-7-13,-1 3 62,-2-1-52,0 1 51,-1 2-58,-1-3 47,0 1-59,0-5 51,0 2-50,-2-1 54,2 0-45,1-1 63,-1-4-52,1 1 54,1-2-50,0-2 60,-10-3-56,23 0 62,-11-1-55,3-6 72,-2 0-45,1-2 43,1-4-54,-1 0 53,3-3-55,-4 2 68,-1-1-22,0-1 47,-2 3-67,7-10 60,-10 13-37,1 2-96,-3-1-9,1 1-71,-6 8-76,8-12-92,-8 12-95,9-5-20,-9 5 33,0 0-137,12-2-238,-12 2-262</inkml:trace>
  <inkml:trace contextRef="#ctx0" brushRef="#br0" timeOffset="79718.75">30405 6479 360,'0'0'460,"0"0"-76,6-5-75,-6 5-13,0 0-58,0 0 191,0 0-243,0 0-23,8-6-18,-8 6-17,0 0-19,0 0-20,0 0-16,0 0-11,0 0-21,0 0-8,0 0-8,0 0-2,0 0 22,1 11 4,-1-11-6,-2 12 0,-1-1-1,1-1-5,-2 5 28,-2 2 57,2 2-41,-3 1 41,2 0-81,0 1 43,0 1-49,0 0 26,-3 1-56,3-1 47,0 3-58,-6 18-57,7-21-8,-2-1-124,3-2-27,-1-1-86,1-4-70,1 1-64,-2-1-437,2-2-436</inkml:trace>
  <inkml:trace contextRef="#ctx0" brushRef="#br0" timeOffset="80143.75">30345 6672 287,'2'-15'671,"1"3"-133,1-1-87,0-2-91,1 0-75,0 0-19,1 2-33,1-2-23,-1 2-28,2-1-25,-1 2-21,1 2-26,1 0-16,0-2-21,11-6 15,-9 12-62,1-1-2,-1 2-8,0 0-7,-1 3-2,2-1-8,-12 3 3,22 3-5,-13 1 3,1 1-7,-10-5-4,12 12 4,-5-6 4,-7-6 1,5 18 10,-5-18-10,1 21 0,-1-21 1,-5 21 7,-1-9-2,-2-1 7,0 0-59,-2 1 65,0-3 6,0 0-46,0-1 74,1-1-45,1 0 76,-2-1-53,-4 4 72,14-10-23,-13 7-46,13-7 51,-10 7-50,10-7 45,-8 6-39,8-6 39,-8 4-36,8-4 32,0 0-29,-9 5 27,9-5-24,0 0 15,0 0-17,-3 2 60,-5 5-49,8-7-24,0 0 3,0 0-19,0 0 6,0 0-56,0 0-9,0 0-95,0 0-15,-8 5-126,8-5-4,0 0-71,0 0-89,0 0-73,0 0-77,0 0-262,0 0-401</inkml:trace>
  <inkml:trace contextRef="#ctx0" brushRef="#br0" timeOffset="80838.75">30906 6539 369,'-4'-12'501,"4"12"-62,-1-12-88,1 12-17,0-21 280,0 21-327,2-15 0,-2 15 14,3-12 9,-3 12-63,2-13-1,-2 13-77,3-9-16,-3 9-52,0 0-2,4-10-62,-4 10 22,0 0-51,0 0 39,18 12 14,-14-2-40,1 4-39,0 1 39,2 4-42,0 1 36,-2 1-29,1-1 37,1 1-39,-1-2 41,0 1-41,1-1 38,1-1-49,2-2 44,-1 1-58,-2-4 46,3 0-51,-1-2 56,0-2-39,3-1 55,-3-1-52,0-3 59,-9-4-54,22 0 48,-12-4-41,4-2 44,-3-5-40,3-2 38,0-5-45,-1-4 39,15-20-14,-16 22-19,-3 1 31,1 1 2,-2 4-16,-2 1-53,0 1-88,0-1-97,-1 6-90,1-2-158,0 1-73,1 3-477,-1-2-644</inkml:trace>
  <inkml:trace contextRef="#ctx0" brushRef="#br0" timeOffset="81159.3">31849 6384 701,'10'-6'523,"-2"1"-92,-8 5-95,10-7-49,-10 7-84,8-4-32,-8 4-45,0 0-16,0 0-37,-11 5 61,2 3-63,-2 3-8,-3 2 18,-1 4-19,-2 2 20,-1 0-17,1 1 8,1 1-26,2-1 3,1-1-21,3 0 1,1-1-10,0-1 12,4-1-15,-3 13 27,7-17-16,2-2 6,-1-10 14,5 20 7,2-13 6,3-2-4,0 0 10,3-2 5,2-3 1,1-3-10,1 0-4,4-7-5,1-4-20,1-3-21,25-35-9,-26 22-16,-3-2 1,-1 1 5,-5 6 12,-3 1 1,-1 3-7,-4 1-22,0 3-58,-2 3-93,-2 4-60,-1 10-62,-3-16-1,3 16-72,-10-4-39,-8 5-1685</inkml:trace>
  <inkml:trace contextRef="#ctx0" brushRef="#br0" timeOffset="81493.31">31739 6508 334,'0'0'583,"0"0"-111,2-12-94,-2 12-21,4-10-43,-4 10-14,7-12-41,-1 2 201,-6 10-270,8-10-40,-8 10-33,10-8-20,-10 8-13,19-5-21,-19 5-5,26 4-12,-12-3-11,0 4-13,1 1-4,-1 4-12,1 2 11,0 0-10,10 20 7,-15-14-9,3 0 2,-3 1 7,1-1-9,0 0 9,-1 0-2,1-1-8,0-1 13,1-2 0,2 1 3,-3-2 11,2-4-2,0 2 4,0-5-33,15 3 80,-13-6 11,-2-1-13,1-4 27,0-3-25,0 0-17,0-1 13,-2 0 30,-1 2 26,-3-2-1,1 2-20,-9 4-21,15-9-19,-15 9-40,10-5-66,-1-3-275,-9 8-88,0 0-181,0 0-251,0 0-325,0 0-771</inkml:trace>
  <inkml:trace contextRef="#ctx0" brushRef="#br0" timeOffset="85877.3">25449 7479 533,'0'0'313,"-11"-1"-56,11 1-41,-13-3-24,13 3-5,0 0-3,-14-2-4,14 2-5,0 0-30,-11-2-30,11 2-16,0 0-15,0 0-9,-12-3-10,12 3 54,0 0-69,0 0-6,0 0-17,0 0-4,0 0-2,0 0-5,0 0 16,0 0-1,0 0 1,23 2-1,-9-2-2,4 1 43,6-1-61,3 0 48,9 2-55,4-2 49,1 2-41,8-4 57,5 2-62,1 0 53,5 0-65,3-1 54,11 0-60,5-2 51,4 2-58,3 0 54,0-1-57,0 2 55,0 0-60,75 0 34,-100 1 21,-1 0-57,-5 1 58,-5 1-58,-8-1 55,-1 0-53,-5 1 53,-7-2-55,0 2 61,-5-2-64,-3 1 59,-1-1-51,-3 0 72,-3 1-38,12-1 128,-26-1-59,19 0 21,-19 0 13,16 5 17,-16-5 7,13 0-1,-13 0-3,12 1-5,-12-1-8,0 0-24,13 0 15,-13 0-11,0 0-23,0 0 1,7 0 32,-7 0-78,16 0 7,-16 0-23,0 0 12,0 0-18,0 0-15,0 0-67,0 0-32,11-1-82,-11 1-61,0 0-90,0 0-33,0 0-182,0 0-661,0 0-820</inkml:trace>
  <inkml:trace contextRef="#ctx0" brushRef="#br0" timeOffset="86899.3">29735 7210 285,'0'0'381,"0"0"-93,-16-3-29,16 3-23,-12 0 3,12 0 7,-14-3-5,14 3-13,-11-1-20,11 1-14,-12-3-22,12 3-21,0 0-26,-7-1 93,-8 0-177,15 1 56,0 0-69,0 0 54,0 0-67,-12-2 55,12 2-70,0 0 56,0 0-60,0 0 51,0 0-70,0 0 63,0 0-64,0 0 61,0 0-15,12 7-24,-1-6 64,0 2-70,4 0 67,5 1-53,-1 0 57,5-1-66,4 3 59,5-4-61,3 4 51,3-2-60,7 3 53,2 0-58,1-4 57,3 3-60,-1 2 57,0-2-53,2 0 50,-2-1-57,0 1 60,1 0-64,1-1 59,0-1-5,0 2-5,2-2-3,-2-1-6,1 1-2,-4-1 0,2 0-5,47 2 12,-57-3-20,-3 0 0,0 0 3,-2 1-4,-6-3 5,-1 2 2,-2-1 1,-1-1-2,-4 1-1,-3 0 4,-1-1-3,-4 1 1,-1-1 1,0 1 3,9 0 8,-23-1 1,18 0-3,-18 0 6,16 1-3,-16-1 1,14 0-4,-14 0-1,13 2-4,-13-2 1,14 1-1,-14-1-6,0 0 4,19 0 0,-19 0-6,16 3 4,-16-3-12,0 0 16,16 1-3,-16-1-2,0 0 5,12 1-4,-12-1 8,0 0-17,13 1 26,-13-1 8,0 0-4,0 0 8,15 2 1,-15-2-31,0 0 56,12 1 0,-12-1-49,0 0 43,0 0-43,0 0 37,12 1-47,-12-1 41,0 0-46,0 0 38,0 0-47,0 0 24,0 0-96,13 0 3,-13 0-62,0 0-362,0 0 96,0 0-60,0 0-127,0 0-258,0 0-404</inkml:trace>
  <inkml:trace contextRef="#ctx0" brushRef="#br0" timeOffset="89276.3">14728 8157 208,'0'0'879,"0"-13"-534,0 13-54,0 0 21,0 0-104,0-12 14,0 12-84,0 0 38,0 0-70,0 0 35,2-13-70,-2 13 32,0 0-72,0 0 44,0 0-71,0 0 32,0 0 2,0 0-58,0 0 59,0 0-53,1 14 13,-4-1 4,3 1 1,-4 2 1,1 2 9,-1 2-23,-2 2 20,1 2-19,0-1 21,-2 7-1,-7 25 14,5-28-12,1 0 0,0 0 2,-2-1-2,3-4-4,1 0 3,-1 2-5,-1-5 2,2 0-3,0-3 0,1-2-3,1 0-1,-1-1-7,1-2 6,-4 8 3,8-19-1,-6 17-5,6-17 6,-2 13 3,2-13 3,-2 10 8,2-10-4,0 0-2,0 13-1,0-13-2,8 5 9,-8-5 14,15 5-4,-15-5-1,23 2-11,-9-2-2,2 1 3,2-2 3,3 1-1,1 0-1,0-1-1,6 1-2,0-1-3,2-1 5,1 0 4,1 2-1,4-2-5,2 1-1,0 1-4,40-3 3,-34 3-7,-5-2 0,11 0-2,-1 1-2,-1 0 0,2 0 2,-6 1-3,6-2 2,1 2-2,0 0 1,0 0 0,-8 0 0,1 2-1,-1-2 1,49 2-22,-41-2 29,-2 1-1,-6 1 1,0-2-5,0 0 2,-1 1-8,9-2 0,-9-1-1,9 0 2,-1-1 3,1 1-2,2-1-1,2-1 2,0 0-21,75-7 19,-60 5 15,3 0-22,1-1 26,0 2-27,0-2 23,-2-1-24,-2 3 28,-8 0-11,8-2 7,-10 2-20,0 0 38,0-2-17,0 2 38,0-1-32,71-7 38,-62 6-22,-2-1-32,4 1 29,-1-1-32,-1 1 32,4 0-31,-2 0 27,5-1-14,-2 2 8,4-1 8,0 2 4,5-2-4,1 2 2,1 2-5,86-3 28,-86 3-31,0 3-5,-4 0-4,1 2-5,0-1-2,-4 0 0,0 0-1,-3 1-1,-8 0 5,-5 0 5,1 0 6,-3 1-1,0 1 2,-4 0 0,54 1 17,-58 2-28,0-5 1,-4 3-1,1 0 3,-3 0 4,0 0 35,-8 0-31,1-1 18,0 1-25,-3 0 17,0 2-35,-2-4 28,-1 3-27,1-1 21,26 3-6,-34-4-21,0-1 22,-6 0-24,1-1 23,-1-1-21,-1 1 28,-2 0-8,-2 0 31,-2-2-8,1 0 19,-14 0-12,21 0 0,-21 0 6,20-5-24,-3-4 25,-8 1-38,-3-2-6,1-2-1,-2-2-4,1-5 8,-1-3-1,0-1-1,3-6-6,-2-3 1,4-7 11,1-5-15,-1-1 12,1-2-10,2-11 26,13-60 27,-16 69-3,0 5 116,-1 1 2,-2 5 3,-1 7-80,-1 5 13,-1 3-81,-2 0-54,1 6-168,-2 1-92,-1-1-201,0 4-211,-5 4-155,-4-1-507</inkml:trace>
  <inkml:trace contextRef="#ctx0" brushRef="#br0" timeOffset="89977.31">16219 9633 348,'0'0'317,"0"0"-60,0-14-38,0 14-38,-4-9-27,4 9-18,-10-10 0,2 5 15,-3 3 20,0-1 3,-16 1 149,12 2-169,0 2-15,-3 2-13,1 2-8,-2 1-12,1 3 8,0 4-3,2-1-3,2 4 3,1 0-32,3 2 11,2-1-42,4-1 19,2-1-32,7 17 41,1-18-53,8-1-2,-1 1-6,5-5-20,0 2-51,3-4-55,2-2-68,3 1-87,-2-4-28,3-1-113,-4-1-471,3-4-433</inkml:trace>
  <inkml:trace contextRef="#ctx0" brushRef="#br0" timeOffset="90477.31">16625 9656 249,'9'-12'513,"-9"12"-110,6-8-77,-6 8-66,7-5-55,-7 5-42,0 0-22,0 0-5,0 0 11,14 5 146,-14-5-162,2 14-14,-2-14-14,3 20-11,-2-8-12,1 0-29,-2 0 11,1 0-21,-1 1 22,-1-1-17,1 0 20,-2-1-27,2-11 19,-1 21-24,0-5 30,1-16-25,0 15 19,0-15 18,-3 9-3,3-9-15,0 0-10,0 0-11,0 0 15,0 0-44,-6-10 24,6 10-36,1-24 26,-1 12-29,3-3 25,-1-1-29,1 2 32,1-1-23,-2 4 33,2 0-37,-1 0 35,-3 11-33,4-20 22,-4 20-33,4-12 17,-4 12-28,3-10 27,-3 10 13,0 0-42,0 0 37,10 5-13,-10-5-13,5 13 30,-5-13-32,8 18 31,-4-10-23,0 1 25,1 1-31,0-3 22,1 1-32,0-1 27,1 0-26,1-2 29,1 0-25,-9-5 32,27 4-18,-27-4-13,21-7 35,-9 2-31,0-4 31,1-6-28,0 0 28,-3-1-27,-1-2 30,-1 4-7,-2-3 34,1 3-34,-4 0 29,3 1-33,-4 3 2,5-10-118,-7 20 5,5-14-44,-5 14-50,3-13-53,-3 13-57,6-10-8,-6 10 16,6-6-11,-6 6-132,10-4-167,-10 4-122</inkml:trace>
  <inkml:trace contextRef="#ctx0" brushRef="#br0" timeOffset="90908.3">17240 9450 290,'0'0'477,"13"-7"-77,-3 2 263,-10 5-379,0 0-36,9-5-43,-9 5-34,0 0-35,0 0-27,10-2-23,-10 2-2,0 0 8,4 9-4,-4-9 9,0 15 2,1-4-11,-1 0-10,-1 20 81,1-14-90,-1 0-23,1 2 3,0-2-32,0 3 17,0-2-20,1 2 24,-2-3-32,1 1 26,0-1-30,0-3 27,0-1-34,0 0 28,0-1-27,0 8 32,0-20-19,0 15 32,0-15 27,-2 11-1,2-11-11,0 0-24,0 0-25,0 0 12,-9-9-29,7-1 24,-4-4-11,3-3 5,-1-4-26,-2-1 27,2-1-24,0-1 31,0 0-26,1 1 40,2 0-19,0 3 45,0-1-37,1 3 40,0 0-23,1 0 20,0 1-34,2 0 33,1 1-37,1 1-1,1 1-3,11-12 16,-10 14-19,5 1-3,-2 0-6,2 2 1,2 0-2,0 1-3,0 0 0,0 3 2,0-1-3,-1 2 15,2-2-18,-4 2-25,2 2-31,0-1-4,12 1-222,-12 2 63,-13 0-56,25 0-70,-14 2-49,-11-2-43,22 3-446,-22-3-449</inkml:trace>
  <inkml:trace contextRef="#ctx0" brushRef="#br0" timeOffset="91106.29">17347 9561 115,'-6'7'759,"-2"3"245,8-10-637,0 0-52,0 0-29,5 10-25,-5-10-16,19 0-35,-6-2-31,5-1-54,1-2 3,5 1-54,3-1 15,4 0-61,2-2-48,-1 2-136,33-4-546,-40 3-329,-1 1-644</inkml:trace>
  <inkml:trace contextRef="#ctx0" brushRef="#br1" timeOffset="106446.17">14970 6563 255,'0'0'230,"0"0"-36,0 0-25,0 0-6,0 0 5,0 0-11,0 0-5,-1-4 93,-3-6-107,4 10-76,0 0 48,0 0-77,-8-8 60,8 8-68,0 0 59,-11-7-13,11 7-12,0 0-7,-9-5-16,9 5-4,0 0-4,-13-4-2,13 4-8,-12-2-53,12 2 58,-15-3-3,15 3-4,-16 0 1,16 0-14,-21 2 7,21-2 1,-23 2-9,11 1 0,0-1 2,-2 3-11,-1-2-48,1 1 70,-16 6-40,14-3-16,0-2 65,0 0-59,-5 5 63,3-3-57,-3 3 66,2-1-57,-1 3 54,0-2-55,1 0 3,-2 3 2,5-1 1,-1 1 8,-2-1 4,-12 18 3,17-14-4,-4 3 6,2-1-8,1-1 6,-1 5 4,2-1-2,-1 0-1,1 0 0,1 0 2,-1-3-6,3 2 0,-1-1 2,0 2 4,2 0 5,-1-1 42,2 0-61,1-2 60,-2 2-66,1 0 56,1 1-61,-1-2 55,1 4-56,1-1 7,-1-1 3,2 0 2,-2-1 2,3 2 4,-3 2 4,4-3 7,-8 24-2,7-22 0,-1-1-9,3 0 13,-1 4-2,-2-3 1,3-1-4,0 0 2,1 1-1,-2-1 3,4-2-2,-2-1 2,0 2-2,2-2 5,0 2 0,0 16 22,2-16-16,0-3 6,0 6 2,0-4-3,2 2-3,0-1-8,0-1-2,0 1 5,1 1 1,2-2 2,-1 2-5,2-1 2,-2-1-3,3-1 3,11 21 17,-9-21-3,-1-1-3,1-1 0,1 1-2,1-3-12,0 1 12,2-1-8,-3-1 15,4 1-15,1-2 13,-1-2-12,0 3 9,2-4-19,1 2 14,19 9-5,-19-13-14,3 2 13,-3-2-12,3 0 13,0-2-8,-1-1 16,-3-1-11,0 1 19,4-2-5,-4-2 29,3-1-21,1 0 15,-2 0-20,2-1 12,4-2-9,-1 1-6,1-2 3,0 0-9,-1 0-11,2-2 3,0 0-3,-2 1 0,2-2-3,-1-1 1,3 3 1,0-2 2,-3-3-3,3 1 0,-2-1-2,28-9 4,-29 7-3,0 2-4,0-2-1,-1 2 2,-5 0 4,5-1-4,-3-1-2,-3 2 0,2-3 2,-1 2-1,-2-2-1,-1 1 6,-1-2-2,1 2 5,12-17-3,-16 14 2,1 1 11,-4-2 24,1 0-2,0-1-13,-3 3 6,-2-1 6,0 1 12,1-1 13,-2 1-33,-1-2 20,1 0-32,-2-1 20,2 3-29,2-18 26,-3 17-8,-1-2-32,1 3 31,-2-1-36,2 1 24,-1-3-23,0 2 23,2 0-2,-3 0-3,3 1-3,-1-2-3,-1-1 1,0 1-5,1 0 5,2-14 2,-1 15-4,-2 0 3,-1 0 0,1 1-3,1 0 2,-2-1-3,1 1 0,0-1 1,-1 0 0,1 1-1,-1-2-1,2 1 8,-3-1-9,2 0 1,-3 0-2,2-3-5,0 1-3,-1 1 8,0-1-2,1 0 2,-2 0-2,1 1 2,-1-1-2,0 0 2,0 4 1,-1-4-4,-1 3-1,1-3-20,0 1 31,-3-15-21,1 16-7,1-1 29,-2 2-25,1 1 28,1-1-4,-2 1-1,1-1-3,0 1 0,0 2 1,0 0-3,0 2 4,-3-2 2,3 0-7,-1 2 1,-4-12-10,4 11 7,0 1 2,-1-2 44,0 2-57,0-1 47,0 2-50,1-3 56,-1 4-54,0-1 47,-1-1-59,2 1 50,-1-1-51,-1 3 51,0-2-51,1 1 52,-1-2-51,-2 1 49,3 2-52,-3-3 53,-1 2-53,0-2 49,0 1-49,-1 1 57,1-1-56,-1 0 50,0 1-51,0 0 52,1-1-50,0 3 54,-9-9-28,9 7-25,-1 3 51,3-2-52,0 2 44,-1-2-41,-1 0 56,1 2-55,1-2 45,7 7-52,-14-8 51,6 2-53,0 3 51,8 3-50,-16-8 48,2 1-33,14 7-17,-20-3 43,20 3-46,-18-2 53,18 2-54,-24 0 54,12 1-51,12-1 52,-24 1-48,10 0 52,1 0-50,-3 3 53,3-4-53,-1 1 54,-16 3-29,15-3-24,-3 2 58,4-3-59,-1 3 54,2-3-53,-1 2 55,2-1-57,-1 0 42,0 2-66,13-3 44,-23 2-69,23-2 24,-21 2-103,10 0-23,11-2-85,-19 4-100,19-4-69,-16 5-432,16-5-416</inkml:trace>
  <inkml:trace contextRef="#ctx0" brushRef="#br1" timeOffset="108110.17">14326 5804 28,'-14'5'320,"5"-1"73,9-4-262,-11 9-21,11-9-18,-15 11-7,8-5-1,0 1-10,1 1-5,-2-1-20,2 3 11,-1-3-31,3 1 19,-2 2-21,-2 0 39,5 0-40,-3-1 26,2 0-36,0 2 0,1-2-6,1 0-2,2-9 3,-4 17 4,4-17-8,0 15-6,0-15 6,2 12 1,-2-12-5,8 14 6,-3-7-5,2 0-3,8 7 8,-6-7-7,0 0 0,1 2-3,0-2 4,1 1-3,-1 0 0,-1 0 0,2 0 1,-1 1-2,-2-1 1,-1-2 1,-1 1 4,2 2 19,-6-2 21,5 10 59,-7-17-18,0 19-6,-3-9-13,-1-1-2,-1 1-15,-4 0-15,2 2-6,-1-3-8,-2 1-4,1-1 48,0-1-77,1 0-44,1-1-39,-2-3-8,-2 4-360,11-8-112,-10 4-88</inkml:trace>
  <inkml:trace contextRef="#ctx0" brushRef="#br1" timeOffset="108369.18">14558 6066 35,'0'0'479,"15"-9"134,-15 9-407,0 0-44,11-4-23,-11 4-18,0 0-20,9-5-21,-9 5-2,0 0-25,0 0-5,11-4-9,-11 4-10,0 0-4,0 0 0,0 0-3,5-3 14,5 0-9,-10 3-12,0 0 19,0 0 9,0 0 12,0 0 4,0 0-5,0 0-17,0 0-6,6-5-20,-6 5-26,0 0-54,0 0-28,0 0-33,-5-9-39,5 9-54,0 0-104,0 0-183,-9-5-6</inkml:trace>
  <inkml:trace contextRef="#ctx0" brushRef="#br1" timeOffset="108629.17">14735 5795 495,'0'0'473,"9"-16"-74,-9 16-58,7-17 215,-7 17-334,6-9-42,-6 9-32,0 0-39,4-10-29,-4 10-17,0 0-16,0 0-54,0 0 49,9 6-4,-9-6-5,2 14-9,-1-3-48,1-1 53,-1 2-52,-1 1 51,2 0-48,-2 0 48,2 2-49,-2-2 55,0 0-56,2 0 1,-2 1-14,2-2-32,-2 0-36,0-12-41,0 22-7,0-22-7,0 17 14,-2-5-141,2-12 110,0 0-24,-6 11-68,6-11-206,0 0 44</inkml:trace>
  <inkml:trace contextRef="#ctx0" brushRef="#br1" timeOffset="108854.16">14661 5864 355,'-8'-5'340,"8"5"-41,-15-7-58,15 7 36,-10-7-68,10 7 71,-11-5-8,11 5-74,-10-6 31,10 6-79,-6-6 26,6 6-89,0 0 29,-5-10-72,5 10 42,9-11-69,-1 3 47,2-2-12,5-2-5,4-2-3,3-3 3,0 0-49,1 1 59,2-1-56,-2 1 54,19-9-19,-24 15-50,-2-1 54,-1 2-69,-4 1 34,1 2-90,-3 1 11,0 1-94,0-2 16,-9 6-90,15-3-7,-15 3-73,0 0-466,14 2-310</inkml:trace>
  <inkml:trace contextRef="#ctx0" brushRef="#br1" timeOffset="112462.92">20446 6055 8,'0'0'385,"0"0"-112,0 0-37,0 0-67,9-3-3,-9 3-58,0 0 25,0 0-44,0 0-2,-2-13 81,2 13-85,0 0-12,0 0-19,-6-8-2,6 8-4,0 0-4,-9-9-2,9 9 0,-9-5-17,9 5 9,-10-7-6,10 7 4,-14-6-8,5 1-12,0 1 66,-1 1-69,0-2 50,-2 0-62,-2 1 56,0-2-56,-3 1 56,1 1-62,-3-1 55,-2-2-1,1 2-7,-3 0 2,1-2-9,-1 2 1,1-1-6,-28-5 9,25 6-22,-2 0-7,-1-1 9,-3 1 0,2 0 4,-3 2-1,4-3 3,-2 3-5,1 0-5,-2 0 1,2 1-3,0-1-1,0 1-2,0 1-48,-29-2 65,32 3-12,-2-1-2,1 1-3,-1-2 0,1 2 1,-1 0-2,0 0 0,-2 0-1,1 0 0,-2 0 0,1 0-1,-1 0-1,0 0 9,1 0-8,-32-2-1,33 2-1,-1 0 6,1 0 1,0-1 0,2 1 0,-1 0-1,1 1 5,0-1 6,0 0 5,0 2-54,0-2 54,1 0-47,-1 0 51,1 2-54,-1-1 54,0-1-4,-1 2-5,2-1-5,-1 0 1,-1 1-2,1-1 1,0 1-5,1-1-4,0 0 3,-3 0-2,3-1 5,-2 2-9,-1-2 4,3 0-2,-28 3 3,31-3 0,-3 0 4,1 2-7,-2 0-2,-2-1 2,2 3 6,0-3-7,2 1-3,-1 0-42,0 1 56,-1 0-47,2-1 46,-1 2-45,2-1 57,-21 4-32,25-5-18,2 1 59,-1-1-59,0 1 52,2 0-52,0 1 59,1-2-61,-1 1 56,2-1-54,-2 3 57,1-2-55,-2 1 50,1 0-51,-1 0 53,-1 3-50,0-2 49,-2 1-52,0 0 52,1 0-53,0 2 55,0-1-54,2 0 55,1-2-56,0 3 10,1-3 0,0 4 8,1-4 4,0 3 1,0-1-1,-15 7 1,16-6 7,-1-1 47,2 2-56,-2-1 53,2 0-57,-1 1 48,1-2-52,-1 2 50,3 0-56,-1-1 56,-1 0-60,2 2 55,-2-1-52,1 1 60,-10 9-36,11-9-28,0-1 47,1 1-46,-1 0 54,1 0-54,-1 2 52,0-3-49,1 3 52,-1-2-52,2 0 50,1 2-51,-2-3 49,2 4-48,0-5 50,1 3-54,-2-1 59,1-1-56,0 1 51,0 0-56,1-1 57,0 0-52,-1-1 58,0 2-54,2-3 62,-1 1-59,1-1 51,0 2-51,-2-1 59,2 1-59,-7 6 33,5-6 18,2-1-51,-2 2 55,0-1-57,2 1 51,-2-2-57,2 1 54,1-2-53,-2 0 55,2 1-57,5-8 50,-10 14-53,10-14 55,-8 14-55,-1 2 31,9-16 28,-8 16-62,4-6 59,0-3-52,-1 3 58,0-1-48,1 1-3,-1 0-2,0-1 5,1 1 2,0 0 2,0-1 4,0 1 0,0-1 3,-4 12-3,5-12 6,-1 1-3,0 0 6,2 1-1,-2 1 0,0-1 0,1 1-2,-1-1 1,0 1-1,0 0 5,0 0-7,1-2 51,-1 5-56,-1-1 50,1-3-56,0 2 46,0 0-54,0 1 54,1-4-53,-1 2 48,1 2-53,-3-2 60,1 1-60,2-1 54,-1-2-57,0 2 56,1-2-53,-1 2 55,2-3-57,-3 13 25,2-10 29,1-2-54,-1 2 55,1 0-56,0 0 66,0 0-62,0 2 54,1-3-54,0 3 53,0-3-56,-1 2 55,1-1-54,1 2 57,0-2-53,-1 14-6,1-12 22,0-1 2,0 0 2,1 1-1,0-2 5,1 2-1,0-1-4,-1 1 1,2-1 4,0 1-11,-1 3 13,3-3-9,-1 1 18,0-1-16,1-1 17,-1 4-6,2-5 0,-1 3 2,3-1-3,-2 1 2,1-1 0,1 0 0,0 1 1,1-3-2,-1 2 3,2-1-3,0-1 2,-1 1-2,4 1 0,10 14 15,-9-14-9,-1-3 3,2 3-2,1-3 1,0 0-3,1 1 4,2-2 5,0 1-3,0 2-1,3-5-4,-2 1 2,2 1 1,1-3 2,0 3 0,25 4 11,-23-7-15,1 0-1,-1-1 0,1-1 4,-1 0-4,2 2 0,-1-1 7,1-3-2,-1 3-8,3 0 1,-1-2-6,-2-1 5,3 0-4,0 1 2,-1-1 7,1 1-11,-1-2 0,2-1-2,-1 2 0,0-3-1,0 1 7,0 0-1,-1-1-7,2-2 3,1 2-4,-2 0 4,0-2-3,1 2 0,0-2-1,30 0 0,-30 2-2,-1-4 8,2 4 0,-2-1-10,1-1 6,0 0 0,0-1-2,0 1 3,4-1-4,-1-1 4,0 0-4,-4 1 2,1-2 2,3 2-1,35-6 1,-35 5 12,1-1-9,-2 2-1,2-2-1,-5 3-3,6-3 1,-2 0 1,0 0-2,2 1-1,0-1 1,0 0 3,-1-1 0,-1 1 9,2 1-6,-2 0 9,0-1 0,1 1 4,-2 0 10,2-1 5,-1 0-28,-2 1 25,-3-1-32,4-1 31,0 2-34,-4-3 30,4 2-20,-1 0 24,-1 0-19,1-2 35,33-7 2,-32 7-43,0-1 30,0 0-34,0 2 35,0-2-32,0-1 47,0 1-33,1-2 26,6-1-39,-6 2 6,2 1-2,-2-3-6,1 2-1,-3 0-1,31-11 3,-33 11-3,1 1-2,-2-2 6,0 1-5,-5 1 7,5-1-7,-5 3 4,1-2 0,0-2-6,5 1 28,0 0-30,0 0 21,-1-2-25,2 1 30,30-14-11,-31 12-23,2 1 37,0 0-36,-1-2 30,0 1-22,-1-3 25,2 4-34,-2-2 30,0-2-8,-1 2 4,0-1-6,0 0 2,2-4-4,-3 2-4,0-1 1,-2 1-30,0-1 36,-2-1-37,1 0 32,-1-1-28,0-1 49,-2 3-22,0 0 4,-2-2-31,-1 1 38,-2 2-34,-1 2 34,0-3-38,-2 2 37,11-17-14,-11 18-12,-3-3-7,-1 0 2,0-2 8,1 3 30,-2-2-28,0 4 31,-3-1-44,3-1 44,-3 0-32,-1 1 24,-1-4-35,0 2 33,0 2-1,-2-20 0,-1 18-7,0 0-4,-1 0 2,-1 0-2,0-2 1,-1 2-4,1-2-2,-2-1 2,-1 0-1,-1-1-13,0 0 13,-2-1-3,2-1 5,-3 2 0,-11-26-7,9 24 7,-1 1-2,-1-2 1,-2 2-4,0 1-1,-2-1-37,0 2 37,-2 1-27,0-1 34,-1 1-36,0 2 45,0-2-27,0 1 29,0 0-32,-20-17 47,20 18-12,0 0-1,0 0 22,2 3 20,3-1-2,-1 3-4,0-2-10,1 2-7,2 4-13,-1-2-10,0 1-41,-1-1-52,-1 2-28,-3 1-122,-26-4-478,20 7 176,-6 1-557,-5-1-708</inkml:trace>
  <inkml:trace contextRef="#ctx0" brushRef="#br1" timeOffset="113322.9">18277 5196 315,'0'0'364,"0"0"-59,9-7-22,-9 7-28,7-7 233,-7 7-267,0 0-17,0 0-16,0 0-37,6-8-27,-6 8-28,0 0-22,0 0-17,0 0-18,0 0-14,0 0-4,0 0-2,-17 8-9,10-1 1,-15 8-2,12-6-51,-1 0 52,0 1-44,2 0 54,1-2-59,0 1 59,0-1-48,1-1 51,2 2-49,0-3 54,0 3-55,5-9 59,-4 13-50,4-13 52,3 12-49,-3-12 47,11 13-51,-3-7 51,1-2-53,2 1 48,2 2-52,1-2 55,-1 0-55,1-1 52,0 2-55,-1-2 50,0 1-50,-3-2 46,-1 0-57,8 5 57,-17-8-61,11 8 65,-11-8-3,8 7 16,-8-7 15,0 0 4,-5 18 11,0-11 6,-2 0-4,-2 1 4,-2 1 5,-1-1-11,2-2-14,-4 4-10,-9 2 15,13-4-78,-1-1-46,1-2-52,1 2-43,2-2-71,-1 1-68,-1-2-53,9-4-72,-10 8-279,10-8-214</inkml:trace>
  <inkml:trace contextRef="#ctx0" brushRef="#br1" timeOffset="113523.9">18514 5404 1239,'0'0'564,"15"-7"-119,-15 7-17,13-5-91,-13 5-16,7-4-21,-7 4-40,8-5-76,-8 5-17,0 0-29,0 0-30,9-8-46,-9 8-75,0 0-77,0 0-321,8-8 54,-8 8-27,0 0-7,0 0 9,0 0-50,13-6-228,-13 6-172</inkml:trace>
  <inkml:trace contextRef="#ctx0" brushRef="#br1" timeOffset="113761.92">18953 5116 80,'12'-10'669,"-5"3"-142,6-5 335,-13 12-531,12-9-63,-12 9-49,7-8-49,-7 8-43,7-7-33,-7 7-30,0 0-1,0 0-24,0 0-13,9 7-3,-9-7-1,-5 15-8,1-5-1,-3 18 15,2-13-15,1 0-54,1 2 60,-2-3-49,2 3 56,-1 0-52,0 0 65,0-1-61,2 1 54,-2-1-75,1-1 7,0-1-82,-2 0 4,2-2-43,2-2-41,-2 0-46,3-10 38,-4 16-4,4-16-83,-6 8-347,6-8-149</inkml:trace>
  <inkml:trace contextRef="#ctx0" brushRef="#br1" timeOffset="113987.92">18762 5111 320,'-7'-7'728,"7"7"-149,-8-12-96,8 12-88,-6-9-82,6 9-51,-2-12 133,2 12-212,4-10 0,3 4-4,6-3-55,6 2 39,8-4-72,5 0 30,6-2-69,3 0 41,4-1-67,1 1 44,1 1-59,-2 0 30,1 0-40,-4 1 44,-1 2-69,-8 0 63,-4 4-54,-4-2 16,-2 2-93,-4 1 6,-2 0-66,-2 1-75,-2-1-87,-13 4-50,20 0-10,-20 0 17,9 4-152,-9-4-248</inkml:trace>
  <inkml:trace contextRef="#ctx0" brushRef="#br1" timeOffset="115055.46">15931 7846 282,'0'0'418,"0"0"-110,-18 0-52,18 0-41,-10-3-10,10 3 10,0 0-1,-18 0-9,18 0 26,-14-1 112,14 1-233,0 0 28,0 0-76,-13-1 34,13 1-63,0 0 43,0 0-65,0 0 49,12-5-56,-12 5 0,20-4 1,-4 3-1,1-3 1,1 1-3,22-5 3,-17 3 7,-3 1-13,1 1-2,-3 1-2,0-1 0,-5 1-1,0 0 5,-1 0 0,-2-1 1,-10 3 1,17-2 9,-17 2-10,0 0 3,0 0-2,0 0-2,0 0 1,-14-1 0,1 2 10,-3 3-8,-2-1 6,-7 1-13,-2 1 73,1 1-40,-6 1 62,1 0-46,0-3 58,5 1-46,1 2 12,2-3-3,3 0-3,3 1-2,-1-2-4,3-1 5,2 1-12,3 1 1,10-4-13,-19 3-6,19-3-11,-12 2-4,12-2-4,0 0 1,0 0 1,0 0-1,14-5-3,17-4 12,-8 3-8,0 0-27,-1-2 33,2 3-24,0-2 24,-1 0-29,-1 1 31,-4 1-37,0 1 37,-4 0-26,-2 1 42,-1 0-6,-1 1 57,-10 2-18,7-3 66,5 0-75,-12 3-36,0 0 15,-14 4-29,5 0 22,-5-1-30,-2 1 26,0 1-13,-2 1 19,1-2-2,1 1 1,1 0-7,3-2-2,2-2-8,-9 4 10,19-5-24,-10 3-9,10-3-19,0 0 0,0 0-81,0 0-59,18-4-117,-1 0-147,6 0-197,2-3-562,6-3-797</inkml:trace>
  <inkml:trace contextRef="#ctx0" brushRef="#br1" timeOffset="117073.46">14604 7187 265,'0'0'433,"0"0"-60,-4-12-33,4 12-46,-6-8-23,6 8-20,0 0-35,-10-8-28,10 8-22,0 0-21,-9-6-21,9 6 66,-11-4-121,11 4-13,-11 3-16,2 2-5,2 1 6,-3 5 9,-3 3 8,0 4 3,-2 4-7,2 6 9,-1-2-27,1 0 20,3 4-22,-1 1 18,-2 28 67,13-31-64,0-2-6,2-1-11,5 4-3,4-4 27,5-1-41,4-2 24,6-1-34,3-7 15,3-3-84,2-4-71,2-3-118,5-4-138,6-4-57,-1-3-546,0-4-584</inkml:trace>
  <inkml:trace contextRef="#ctx0" brushRef="#br1" timeOffset="117557.46">15369 6832 309,'0'0'435,"-7"-8"-51,7 8-56,0 0-37,-6-9-50,6 9-15,0 0-38,-8-7-20,8 7-18,0 0-24,0 0-17,-4-3 46,4 3-104,-6-7-14,6 7-6,0 0-10,0 0 1,9 5 35,-2 0 0,0 2 48,4 3 23,3 5 31,0 1-5,3 3 55,0 5-64,1-2-9,0 9-39,-1 1 33,-2 1-34,-4 4 10,-4 2-47,-5-3 16,-4 1-49,-5 4-44,-6 5-134,-8 4-112,-6-1-181,-2 2-176,-7-5-477,-3-2-714</inkml:trace>
  <inkml:trace contextRef="#ctx0" brushRef="#br1" timeOffset="129977.01">29940 7594 137,'0'0'203,"0"0"-53,0 0-30,0 0-26,0 0-22,0 0-16,0 0-9,0 0-10,0 0-7,0 0-8,0 0-5,0 0-3,0 0-5,0 0-6,0 0-6,0 0-4,0 0-7,0 0-6,0 0-5,0 0 7,0 0-30,0 0-33,0 0-170,0 0 80</inkml:trace>
  <inkml:trace contextRef="#ctx0" brushRef="#br1" timeOffset="175088.26">5604 13571 230,'-20'0'185,"-1"0"-62,4-3-13,0 1-37,3 2 2,-4-2-28,4 1 1,0-2-17,2 1 5,-1-2-16,-5-3 1,10 2-22,8 5-26,-9-12 4,9 12-20,1-15 8,4 5-33,4-1-43,0-2-108,5-4 69</inkml:trace>
  <inkml:trace contextRef="#ctx0" brushRef="#br0" timeOffset="194801.24">15761 11178 34,'0'0'336,"-1"19"-63,0-6-71,-1 0-11,1 4-39,-1 3-12,-1 1-1,2 2 6,-2 3-23,1 0-14,-6 29 94,8-27-108,-2 0-6,-1-1 48,0 0-51,1-2 29,-1 0-59,2-3 40,-2-2-56,1-3 60,-1 0-54,1 0 63,-3-3-45,2-2 73,1-3-45,-6 8 162,8-17-115,-9 9-69,9-9 34,0 0-67,-14-6 42,9-1-66,-2-5-5,3-2-1,-1-4-2,1-6-1,3 1-17,0-5 20,2 1 8,3-1-6,5-34 3,-1 30 32,-1 5-57,5 0 53,-1 1-60,3 4 47,-2 3-50,2 2 50,0 3-56,1 3 53,1 2-55,-1 3 56,0 2-54,0 3 4,2 4 5,-1 1 5,0 3 3,1 4 4,-3 3 8,-1 0-22,-1 0 28,-3 5-21,-1-2 17,-2-2-16,-3 2 25,-2-1-1,-3 1-2,-2-2 0,-2 1 3,-3 1-4,-16 15 8,12-19-14,0-2-16,0 0-45,1-2 6,-1-2-107,2-1-9,0-3-136,11-3-23,-13 0-33,13 0-435,-7-8-323</inkml:trace>
  <inkml:trace contextRef="#ctx0" brushRef="#br0" timeOffset="195099.24">16132 11450 553,'0'0'425,"7"5"-71,-7-5-38,6 8-39,-6-8-31,0 0-33,1 14-30,-1-14-18,0 0-25,-1 15-24,1-15-13,0 0 44,0 14-94,0-14-9,0 0-5,0 0-2,5 9-9,-5-9-1,0 0-5,14-1-3,-14 1-1,19-5-19,-10 0 14,1-2-11,-1 2 16,0-2-4,6-7 5,-8 8 8,-7 6 1,7-11-6,-7 11-4,3-11-5,-3 11-5,0 0-3,-8-9-19,8 9-23,-11-4-33,11 4-44,-14-1-55,14 1-45,-13 0-16,13 0-45,0 0 2,-17-1-74,17 1-271,0 0-131</inkml:trace>
  <inkml:trace contextRef="#ctx0" brushRef="#br0" timeOffset="195326.24">16612 11153 415,'26'-17'483,"-2"2"-63,-1-1-4,-6 5-98,-1 2 9,8-7 117,-14 11-308,-10 5 42,12-3-38,-12 3 66,6 9-61,-6-9 32,-4 26-3,-4-4-7,-2 7-34,-7 7 14,2 3-46,-3 0-2,2 0 5,1-2-38,-5 29 48,15-37-54,2-5-27,3-3 19,4 0-3,6-1-9,4-3-30,8-2 18,6-1-73,8-7-53,7 0-144,7-5-126,2-3-172,-2-3-687,5-2-834</inkml:trace>
  <inkml:trace contextRef="#ctx0" brushRef="#br0" timeOffset="196408.24">12448 13378 19,'-13'-3'719,"13"3"-132,-21-3-186,21 3-12,-19-1-120,19 1 6,-15-1-94,1-1 130,14 2-174,0 0-78,-13-2 40,13 2-66,0 0 58,0 0-51,0 0 61,0 0-52,0 0 46,13 4-53,-13-4 44,23 2-51,-9-2 36,4 3-51,24-3 33,-20 2-49,5-1-4,-4 0 39,4-1-93,-7 1 10,3 1-103,-1-1-8,1 0-126,-4-1 4,2 3-72,-2-3-56,-4 0-385,-1 0-312</inkml:trace>
  <inkml:trace contextRef="#ctx0" brushRef="#br0" timeOffset="196611.23">12526 13583 93,'-18'7'822,"-1"0"-216,5-2-136,1 2-94,3-4-86,-1 0-51,11-3-41,-14 9-33,14-9-21,0 0-20,0 0-21,0 0-22,20-5 40,-7 0-84,8-3-25,2-1-46,6-3-45,0 0-5,1 0-103,8-3 21,-1-2-98,2 0 6,-3-1-37,0 0 8,-3-2-49,-1 1-256,-5-2-106</inkml:trace>
  <inkml:trace contextRef="#ctx0" brushRef="#br0" timeOffset="196813.24">12960 13311 679,'2'-11'325,"-2"11"10,0-17 26,0 17-66,-2-12 41,2 12-98,-2-11 18,2 11-95,0 0 20,0 0-78,0 0 139,0 0-98,9-2-40,-3 10 86,6-1-43,3 5 18,1 1-14,4 4-29,2 1-23,-1 3-18,2 0-11,-6-1-15,1 1-6,-4 0-7,0-2-29,-4 19 42,-10-19-22,-4 5-34,-7 2-58,-7 3-35,-3 1-94,-4-2-83,-1-1-143,-3-3-93,2-2-586,-4-2-711</inkml:trace>
  <inkml:trace contextRef="#ctx0" brushRef="#br0" timeOffset="197375.24">14370 13125 76,'0'0'524,"0"0"-116,-14-3-36,14 3-39,0 0-14,-12-4-14,12 4-42,0 0-33,-11-4-29,11 4 93,0 0-190,0 0-21,-13 2-14,13-2 17,0 0-3,0 14 13,0-4 20,0 4 24,4 3-5,-2 3-14,0 4-3,0 0-74,1 3 22,-1 0-11,5 31-2,-4-26-18,-1-6-29,0-1 23,-2 0-52,0-1-5,0-2-80,0-2-30,0-3-74,-2 0-44,2-3-58,0-2-12,0-12 5,0 19-47,0-19-474</inkml:trace>
  <inkml:trace contextRef="#ctx0" brushRef="#br0" timeOffset="197594.25">14389 13118 527,'13'-22'419,"1"-2"-51,1 3-67,3 1-55,-4 3-48,4 1-36,-5 5-39,3 1-21,-3 4-13,-3 1-14,11 5 92,-21 0-70,13 6 3,-13-6-10,6 13-2,-6-13-3,-4 22-7,-1-8 43,-4-2-79,-2 5 46,-2-1-70,-1 1 43,1-1-94,-1-2 0,1 0-124,4-2-21,-1-1-108,2 0-35,3-5-48,5-6-351,-6 9-227</inkml:trace>
  <inkml:trace contextRef="#ctx0" brushRef="#br0" timeOffset="198130.24">15117 13092 161,'0'0'564,"11"-3"-147,-11 3-84,0 0-54,10-2-32,-10 2-27,0 0 139,0 0-213,0 0-17,0 0-16,0 0-11,0 0-6,0 0-9,0 0 1,0 0-5,0 0 1,0 13 1,0-13 4,-4 16-1,0-4 8,2 3 4,-5 18 114,1-11-103,2 1-11,-1 1-13,-2-1-5,1 1-4,0-2 4,-1 3-1,-2-4-1,1 1 1,1-3-17,0 1-4,0-2-23,-1-3 21,2-2-24,-8 11 53,9-14-17,1-1-9,4-9 20,-9 11-25,9-11 4,-9 4-32,9-4 6,-4-7-11,4 7-6,-4-18-5,7 6-2,0-7-4,4-3-3,1 1-1,17-33-2,-12 28-16,5 1 20,1-6-17,2 5 21,0-1-9,2 1 18,-2 6-7,0 1 20,-2 1-11,-3 4 6,-1 2-18,-2 2 10,-1 3-17,0 1 11,9 1-2,-21 5-6,18 4 23,-8 1 3,0 4 11,-1 0-14,0 3 4,-1 0-5,-1 1-5,0 2 0,1 0-4,-2-1-18,-1 3 14,3-3-10,-3 1-35,0-1-37,1 1-42,-1-3-50,0 0-70,-2-2-81,0 1-19,2-2-116,-5-9-34,7 13-74,-7-13-504,10 5-678</inkml:trace>
  <inkml:trace contextRef="#ctx0" brushRef="#br0" timeOffset="198604.71">15742 13258 520,'0'0'462,"-10"-4"-26,10 4-140,-9-8 17,9 8-97,-10-9 15,10 9-89,-9-15 26,9 15-68,-5-15 50,5 15-63,0-17-6,0 17-14,5-18-12,5 0 26,-2 9-41,-1 2-4,1 2-7,3-2-4,0 3-7,1 3-3,-12 1-3,22 0 0,-9 2-1,0 3 3,1 2 8,-3 1 40,1 0-47,-1 2 52,10 10 8,-10-8-68,-2-2 45,2 0-54,-1-1 44,0 2-54,-1-3 57,2 1-59,0-4 52,-1 0-51,2-1 0,0-2 55,-12-2-60,24-2 55,-12-2-54,3-1 6,-1-3 13,4-2 0,-4-5 8,0 3 1,-1-4 28,1 1 5,-2-2-19,-3 2 31,1 1-29,-4 2 24,1 0-39,-4 2 23,4 0-40,-5 1-1,3-5-115,-5 14 5,2-11-22,-2 11-44,0 0-20,-2-12-59,2 12-39,0 0-17,0 0-55,-4-9-364,4 9-242</inkml:trace>
  <inkml:trace contextRef="#ctx0" brushRef="#br0" timeOffset="198910.45">16339 12905 320,'0'0'561,"0"0"-103,0 0-71,2-9-45,-2 9-40,0 0-49,0 0 161,0 0-246,0 0-28,3-12-21,-3 12-17,0 0-14,0 0-4,0 0-1,0 0 5,0 0 4,0 0-18,0 0 26,-3 16-33,3-16 37,-1 13-34,-1 7 110,0-8-57,2 1-33,-1 1 10,1 4-16,0 1 17,0 0-17,1 1-14,-1 0-15,3 3-11,-2 0-8,2 0-5,-1 1-7,3-3-2,-2 2-6,3 16-1,-2-22-40,-1-1-22,-1 0-29,1-3-30,-2-2-35,2 1-37,-2-1-22,-1-11 32,2 14-88,-2-14-23,0 0-122,-2 11-16,2-11-7,0 0-59,-8-8-245,6-3-233</inkml:trace>
  <inkml:trace contextRef="#ctx0" brushRef="#br0" timeOffset="199160.44">16323 13084 87,'-1'-22'451,"0"3"-102,0-27 231,1 21-314,1 0-13,0 0 54,0-1-73,3 3 50,0-3-56,3 2 35,0-2-76,5 1 29,-2 1-85,4 2-17,-1 5-18,1 1-13,0 3-18,14-4 41,-15 12-68,1 3-3,-3 5-4,1 1 19,-1 4-1,0 1 0,-3 4 5,-1 1-9,-2 2-37,-2 1 34,-3-2-33,-2 5 26,0-4-35,-5 3 31,-9 18-37,5-20-77,1-2-22,0 2-47,0-5-64,0 0-59,3-4-63,1-2-10,6-6-70,-10 7-473,10-7-452</inkml:trace>
  <inkml:trace contextRef="#ctx0" brushRef="#br0" timeOffset="199441.45">16864 12600 686,'26'-1'546,"-1"3"-23,2 5-100,1 3-3,-1 5-113,2 6-34,-3 3-30,-4 5-16,-2 3-52,-3 1 22,-6 5-51,-3 0 7,-6-2-63,-2 2 13,-3 6-53,-8-1 22,-4 2-52,-7 2-47,-7 0-57,-6-1-56,-5-3-3,-4-2-149,-6-4-88,-5-1-60,-6 0-545,-7-7-577</inkml:trace>
  <inkml:trace contextRef="#ctx0" brushRef="#br0" timeOffset="200010.45">14149 12749 253,'0'0'408,"0"0"-135,-5-12 24,5 12-82,-4-8 26,4 8-81,-10-8 57,10 8-65,-13-7 37,13 7-63,-18-5 52,-4 7 114,8 1-189,-1 5 44,-4 4-50,0 8 70,-6 8-43,2 6 8,-4 12-20,2 5 25,2 4-8,4 3-2,3 0-22,5 3-23,4-10-14,5-1-12,9 45 1,5-52-16,3-4-25,6-1 22,4-6-30,5-3 28,1-4-39,6-4 31,3-5-33,0-3 6,3-5-66,-3-4-25,1-4-59,0 0-68,-2-5-80,6-2-54,-3-3-38,-2-2-70,-5-2-418,-5 3-432</inkml:trace>
  <inkml:trace contextRef="#ctx0" brushRef="#br0" timeOffset="202003.17">17762 12997 345,'0'0'314,"0"0"-41,0 0-60,8-8-18,-8 8-44,0 0-9,0 0-14,6-9 19,-6 9-35,0 0 117,0 0-123,4-8-2,-4 8-19,0 0-5,0 0-18,0 0 3,0 0-22,0 0 12,0 0-20,5-6 13,-5 6-12,0 0 13,0 0-4,0 0 20,0 0 72,0 0-68,0 0 22,0 0-18,0 0 22,0 0-24,0 0 17,0 0-28,0 0 22,0 0-35,0 0 19,0 0-28,0 0 11,0 0-30,0 0 18,0 0 13,0 0-44,0 0 29,0 0-26,0 0 28,0 0-25,0 0 30,0 0-28,0 0 26,0 0-21,0 0 32,0 0-26,0 0 36,0 0-31,0 0 2,0 0 30,0 0-33,0 0-1,0 0-4,0 0-3,0 0-7,0 0-3,0 0 2,0 0 10,0 0 11,-4 10-3,4-10 2,-5 21 26,-1-9-13,1 5 19,-8 20 27,7-16-47,-3 1-5,1 2-1,-1 1-13,-1-1 5,1 2-5,0-4-17,1-2 13,0 1 0,0-2-2,1-1-2,2-2-7,-2-4-1,3 1-1,-4 7 15,4-11-14,4-9 1,-5 14 2,5-14-1,0 0 0,-4 10-3,4-10-14,0 0 7,5-12-14,1 3-11,-1-6-3,2-2-1,3-3-25,2-6 30,20-30-30,-13 24 22,0 1 27,2 0-17,-1 2 21,-2 0-21,-1 5 26,-2 2-20,-4 4 15,1-1-10,-2 3 19,2 0-18,-5 3 20,1 0-17,0 1 18,-2 1-26,-1 3 29,-1-1-9,1 1-12,-5 8 10,9-13 0,-9 13-1,5-11-1,-5 11-3,5-8-1,-5 8-2,6-9 4,-6 9-4,0 0 1,5-8-1,-5 8-9,0 0 6,5-9-2,-5 9-13,0 0 19,0 0 2,0 0 0,6-7 8,-6 7-5,0 0-2,0 0-3,0 0-2,0 0-16,0 0 23,0 0-21,12 4 10,-12-4 17,0 0-18,0 0 21,6 8-19,-6-8 1,0 0 15,7 11 23,-7-11-24,4 10 22,-4-10-19,6 13 33,-6-13-20,6 19 15,-2-9-22,6 19 40,-2-13-24,-2 1-24,3 1 16,0 0-4,1 0-3,1 2-5,1-2-5,0-1 2,1 3-2,1-6 3,-3 2-1,3-2-2,-2 0-1,-1-3-2,8 9 3,-11-14-6,1 2 4,-9-8 2,11 11 1,-11-11 2,11 7 1,-11-7-1,8 8 2,-8-8-1,0 0 13,8 6 4,-8-6 8,0 0-3,0 0 0,0 0 36,0 0-34,0 0-10,0 0 10,0 0-11,0 0 10,0 0-13,0 0 3,0 0-14,0 0 10,0 0-10,0 0 3,0 0-10,11-2 7,-11 2-10,0 0 7,0 0-2,0 0-8,0 0 7,0 0-8,0 0 9,0 0-10,0 0 7,0 0 1,0 0-5,0 0 2,0 0 1,0 0-4,0 0 5,0 0-3,0 0 2,0 0 4,0 0-5,0 0 5,0 0 1,0 0 8,0 0-3,0 0 9,0 0-9,0 0 6,0 0-7,0 0 7,0 0-6,0 0 2,0 0-5,0 0 3,0 0-8,0 0 6,0 0-6,0 0 0,0 0 0,0 0-1,0 0-3,0 0 8,0 0-4,0 0 7,0 0-6,0 0 5,0 0-7,0 0 7,0 0-1,0 0-7,0 0 4,0 0-4,0 0 3,0 0-3,0 0 4,0 0-9,0 0 8,0 0-7,0 0 6,0 0-11,0 0-23,0 0-40,0 0-28,0 0-274,0 0-33,-3-12-174,3 12-169,-5-13-626,0 6-973</inkml:trace>
  <inkml:trace contextRef="#ctx0" brushRef="#br0" timeOffset="203806.17">17535 12843 376,'0'0'383,"0"0"-47,1-17-31,-1 17-19,0-13-12,0 13 34,-1-12-96,1 12 38,0-12-71,0 12 49,-2-11-74,2 11 133,0-15-157,0 15-78,0 0 39,0 0-62,3-9 63,-3 9-27,0 0 8,10 11-3,-3-4 3,2 5 6,2 3-40,1 2 32,3 4-32,2 3 24,23 33 74,-19-28-66,-1 0-37,2 0 24,-1-2-33,-1 1 39,-2-5 1,-1-2-11,-1 0-11,0-1-7,-3-3-6,-1-1-4,2-1-7,-2-3-2,-3-1-2,10 10 11,-12-14-12,0-1-2,2-2 18,-9-4 10,13 4 0,-13-4-3,16-7-9,-7-5-9,3-2-19,2-8 20,-3-5-25,6-7 23,-1-4-23,3-3 15,16-39 15,-19 40 11,-1 5-5,-2 1-4,-1 7-6,-3 1-5,-1 6-3,-1 1-3,0 4-5,-3 1-12,1 2-28,-1 1-24,-2 2-27,3 0-23,-5 9-39,8-19-238,-8 19 197,4-10-84,-4 10 4,0 0-102,0 0-1,0 0-50,0 0-512,0 0-511</inkml:trace>
  <inkml:trace contextRef="#ctx0" brushRef="#br0" timeOffset="204356.17">17587 12844 480,'0'0'312,"0"0"-53,-2-11-23,2 11-19,0 0-6,-1-12-3,1 12-5,0 0-11,0 0-24,-2-11 32,2 11-77,0 0 28,0 0-83,0 0 37,3-9-24,-3 9-24,0 0 32,11 12 4,-6-4 1,2 4 8,0 2-16,3 4 36,2 7-14,0 1 26,-1 1-51,1 1 18,-1-1-49,1 1 18,-2 0-10,3 0 1,-2-2 1,1 0-11,0-3-21,-1-2 12,1-3-3,-1-2-7,0-1-6,1-3 1,-2-1-5,1-3-3,2 0-1,-1-6-1,2 1 1,-14-3 12,41-15 18,-24 3-38,1-7-24,4-10 31,1-3-39,-1-5 16,0-3 30,3-8-29,-2 1 18,-5 6 0,0 2-1,-4 3 13,-1 7 12,-4 4 14,-2 4-3,7-13 22,-10 20-47,1 1-8,-1 2-30,-1 1-29,1 2-34,-4 8-50,6-16-45,-6 16 10,4-10-81,-4 10 28,0 0-83,7-5 34,-7 5-74,0 0-21,21 8-884,-21-8 95</inkml:trace>
  <inkml:trace contextRef="#ctx0" brushRef="#br0" timeOffset="204704.17">18993 12530 383,'0'0'386,"-1"-12"13,1 12-121,-7-8 34,7 8-76,-9-6 19,9 6-94,-13-3 22,13 3-75,-16 3 46,6 2-50,-4 2 48,1 5-57,-2 4 48,-1 4-59,0 5 68,-1 4-61,2 4 16,-1 4 17,4 1-39,1-2 11,4 3-44,1-6 26,3 29 38,4-36-52,3 2-2,2-1 5,4 0 0,3-3-2,1-3-6,4-2-6,0-3-10,1-1-7,3-6-15,-2-1 4,2-2-19,-2-2-50,1-2-34,17-3-187,-21-1 52,-1-2-59,-1-3-54,-1-1-14,-3 1-22,-1-3-29,-1 1-433,-1-1-362</inkml:trace>
  <inkml:trace contextRef="#ctx0" brushRef="#br0" timeOffset="205239.17">19440 12664 94,'0'0'960,"6"-10"-588,-6 10 6,0 0-98,0 0 14,4-11-90,-4 11 38,0 0-53,0 0 22,3 11-62,-3-11-15,1 17 11,-1-5 0,1 2-9,2 3-40,2 22 93,-1-17-86,0 2-37,2-2-11,-1 0 17,0-1-40,-1-1 22,1 1-41,1-4 25,-2 0-38,0-2 30,1 2-56,-1-5 12,-1-1-22,0 0-13,0 5-32,-3-16 16,3 8-31,-3-8-35,0 0-16,0 0 7,0 0-4,-9-6 2,5-3 35,0-3 7,-2-2 26,0-2 15,-1-5 11,1 0 12,1-4 12,-7-23 79,8 24 16,0-3-39,2 3 56,-1-3-61,2 3 57,1-1-52,0 2 58,1-1-47,2 2 10,1 1 6,1 1 10,1 3-2,1 2 5,-1-1 7,3 5 3,1 0-10,0 1-7,-1 4-7,3 2-7,-12 4-5,18-1 1,-7 4-8,-3 2-21,0 3 26,-2-1 10,0 3-2,-2 0-1,-1 3 0,-3-13 15,-7 38 59,0-24-74,-1 0-10,-4 1-27,0-1 18,-2 1-38,0-3-7,2-2-84,0-1-32,1-2-72,1 0-92,2-1-138,8-6-100,0 0-544,-14-1-690</inkml:trace>
  <inkml:trace contextRef="#ctx0" brushRef="#br0" timeOffset="207145.17">20347 12487 311,'0'0'375,"0"0"-106,0 0 13,0 0-104,0 0-9,2-5 158,-2 5-181,0 0-6,1-11-18,-1 11-20,0 0-9,0 0-4,0 0 47,0 0-65,0 0 49,0 0-65,0 0 47,0 0-70,0 0 53,0 0-58,0 0 85,0 0-25,0 0-58,0 0 55,-1-11-52,1 11 54,0 0-52,0 0 57,0 0-56,0 0 8,0 0 1,0 0 14,0 0-7,0 0-4,0 0-2,0 0-7,0 0-6,0 0-7,0 0-6,0 0-3,0 0-4,0 0 2,0 0-1,0 0 1,0 0 0,0 0 8,0 0 7,0 0 6,0 0 10,0 0 2,0 0 57,0 0-56,0 0-15,0 0 4,0 0 15,0 0-50,0 0 39,0 0-31,-8-5 31,8 5-37,0 0 30,0 0-36,0 0 29,0 0-33,0 0 28,0 0-12,0 0 8,0 0-23,0 0 33,0 0-9,0 0-8,0 0 6,0 0 0,0 0-3,0 0-10,0 0-1,0 0 4,0 0-5,0 0-1,0 0 2,0 0 1,0 0 1,0 0 7,0 0 8,0 0-19,0 0 13,0 0 23,0 0 2,0 0 0,0 0-3,0 0-3,0 0 6,0 0 1,0 0 0,0 0-5,0 0-4,0 0-4,0 0-6,0 0-3,0 0-1,0 0-5,0 0-2,0 0-3,0 0-1,0 0-1,0 0-4,0 0 4,0 0-4,0 0-3,0 0-7,0 0 14,0 0-3,0 0-2,0 0 0,0 0 1,0 0 0,0 0 0,0 0 2,0 0-2,0 0 2,0 0 2,0 0-13,0 0-3,0 0 21,0 0-17,0 0 15,0 0 3,0 0 0,0 0-5,0 0-2,0 0-1,0 0-1,0 0 1,0 0-2,0 0 0,0 0 0,0 0 0,0 0 0,0 0 1,0 0 1,0 0 1,0 0-21,0 0 21,0 0-15,0 0 21,0 0-3,0 0 2,0 0 3,0 0-6,0 0 2,0 0-1,0 0 6,0 0 1,0 0 0,0 0 3,0 0 7,0 0-3,0 0-17,0 0 15,0 0-13,0 0 16,0 0-12,0 0 11,0 0-12,0 0 11,0 0-10,0 0 10,0 0-13,0 0 12,0 0-11,0 0 12,0 0-5,0 0 5,0 0-13,0 0 14,0 0-13,0 0 11,0 0-12,0 0 10,0 0-10,0 0 10,0 0-8,0 0 12,0 0-15,0 0 11,0 0 14,0 0-21,0 0 8,0 0-12,0 0 9,0 0-11,0 0 5,0 0-6,0 0 7,0 0-7,0 0 5,0 0-6,0 0 5,0 0-7,0 0 11,0 0 0,0 0-7,0 0 9,0 0-10,0 0 7,0 0-8,0 0 8,0 0-8,0 0 7,0 0-7,0 0 6,0 0-8,0 0 7,0 0-7,0 0 10,0 0 0,0 0-7,0 0 4,0 0-2,0 0 6,0 0-7,0 0 6,0 0-4,0 0 3,0 0-2,0 0 6,0 0-8,0 0 8,0 0-9,0 0 12,0 0 5,0 0-17,0 0 4,0 0-7,0 0 5,0 0-5,0 0 0,0 0-3,0 0 2,0 0 0,0 0 5,0 0-9,0 0 5,0 0-23,0 0-17,0 0-141,0 0 6,0 0-41,0 0-100,0 0-46,0 0-12,0 0-110,0 0-32,0 0-23,0 0-58,0 0-284,0 0-437</inkml:trace>
  <inkml:trace contextRef="#ctx0" brushRef="#br0" timeOffset="208483.72">20427 12419 10,'0'0'509,"0"0"-118,0 0-52,0 0-52,0 0-31,0 0-20,0 0 40,0 0-105,0 0 28,0 0-67,0 0 36,0 0-72,0 0 44,0 0-69,0 0 43,0 0-65,0 0 61,0 0-26,-4 14 59,0-4-52,-2 2-3,-1 1-2,2 4 7,-3 2-11,-3 4 1,-1 2-11,1 2-1,-12 24 19,11-25-33,0 1-36,1-4 31,4-3-28,-3-2 29,2 1-39,1-4 26,2-1-34,-1-1 26,2-2-35,0 0 31,0-1-36,1-2 36,3-8-36,-8 19 31,8-19 18,-5 12-40,5-12 26,0 0-22,-5 10 23,5-10-26,0 0 26,0 0-23,0 0 19,0 0-27,0 0 23,0 0-26,0 0 24,0 0-25,0 0 16,0 0 7,0 0-29,0 0 27,0 0-25,0 0 24,0 0-26,0 0 26,0 0-34,0 0 34,0 0-21,0 0 18,0 0-24,0 0 26,0 0-21,0-7 13,0 7 8,0 0-27,0 0 29,0 0-29,2-8 28,-2 8-28,0 0 28,0 0-26,0 0 27,0 0-28,0 0 29,0 0-28,0 0 27,0 0-26,0 0 26,0 0-28,0 0 26,0 0-19,0 0 19,0 0-20,0 0 21,0 0-21,3-10 21,-3 10-26,0 0 33,0 0-24,0 0 25,0 0-24,0 0 23,0 0-17,0 0-10,0 0 28,0 0-23,0 0 26,0 0-21,0 0 23,0 0-24,0 0 27,0 0-24,0 0 26,0 0-24,0 0 21,0 0-26,0 0 18,0 0 2,0 0-26,0 0 22,0 0-19,0 0 25,0 0-18,0 0 17,0 0-21,0 0 22,0 0-32,0 0 24,0 0-24,0 0 20,0 0-21,0 0 22,0 0-9,0 0-12,0 0 25,0 0-28,0 0 24,0 0-20,0 0 21,0 0-20,0 0 20,0 0-18,0 0 23,0 0-15,0 0 18,0 0-16,0 0 9,0 0 11,0 0-21,0 0 17,0 0-18,0 0 18,0 0-18,0 0 17,0 0-17,0 0 16,0 0-8,0 0 11,0 0-18,0 0 18,0 0-10,0 0 11,0 0 9,0 0-30,0 0 13,0 0-16,4-10 12,-4 10-14,0 0 10,0 0-10,0 0 10,3-9-14,-3 9 13,0 0-14,0 0 16,4-9-18,-4 9 17,0 0-16,4-8 20,-4 8-16,0 0 13,4-12-14,-4 12 12,5-13-14,-5 13 13,7-17-16,-1 6 15,-1-1-16,1-2 19,1-1-13,3-2 10,-1-3-1,9-20 1,-5 15-4,-2 1-1,1 0-13,-2 4 16,-1 1-13,2-1 13,-2 2-13,0-1 17,3 1-16,-5 2 12,1 2-14,0 3 18,1-1-17,-3 0 13,4-5-5,-10 17-11,10-14 16,-10 14-17,7-12 13,-7 12-23,6-9 23,-6 9-11,0 0 14,9-5-9,-9 5 15,0 0-18,9 6 17,-9-6-16,5 9 16,2 7 3,-4-5 0,3-1 2,-3 7 2,4-1 15,-1 4-3,1 2 8,-1 2-1,4 3-3,-2 2-1,1 0-4,1-1-21,0 0 16,-1-1-7,2-1 6,6 16 2,-9-23-21,1-2 15,-3-1-12,1-1 8,-1-3-11,1-1 11,-3 0-10,2-1 8,-1-3-7,-1 2 9,-4-9-17,6 13-9,-6-13-35,5 9-15,-5-9-59,0 0-29,6 12-95,-6-12-58,0 0-64,0 0-57,0 0-51,9-7-2,-9 7-41,9-12-401,-2 4-493</inkml:trace>
  <inkml:trace contextRef="#ctx0" brushRef="#br0" timeOffset="208905.73">21241 12533 461,'9'-11'403,"-2"3"-59,-2-1-62,2 3-11,-4-4-14,-3 10 49,6-12-83,-6 12 47,2-12-83,-2 12 176,-2-15-231,2 15-23,0 0-12,-8-7-4,8 7-4,0 0 0,-17 5-3,11 1 2,-3 3 13,-1 3 8,0 2-12,-1 3-8,-3 7-1,3-2-10,-2 2 8,2 3 4,1-1-29,0 1 12,4-3-19,1 0 7,0-2-27,2 0 16,3-2-22,0-1 12,1-2-23,2 0 1,1-3 0,2 1 0,1-3-3,14 8 15,-8-13-16,1-3-4,0-1 18,3-3-23,1-2 25,0-1-27,2-6 15,2-1-20,-2-7 19,2-4-10,1-5-14,-2-4 2,-2-2 0,-3-2-3,7-32 2,-15 35-2,-4 0 5,-3 7 1,-1-1-23,-3 1 26,-1 2-34,-2 5 29,0 3-54,-2 0-4,0 2-64,-2 2-12,0 2-57,-2 1-68,1 4-66,-12 0-532,12 6 378,-4 0-432,1 1-484</inkml:trace>
  <inkml:trace contextRef="#ctx0" brushRef="#br0" timeOffset="209194.72">21008 12560 307,'0'0'488,"-6"-6"-36,6 6-142,0 0 19,-4-12-84,4 12 28,4-9-89,-4 9 36,9-11-70,-9 11 40,15-9-69,-6 4 46,1 2-60,1 2 47,-11 1-67,22 0-2,-9 1-14,0 4 46,1 3-45,0 0-9,18 16 59,-16-10-66,0 0-8,3 2-3,1 1 1,-3-3-4,3 0 0,1 2-4,-2-3-3,2-1 20,-1-2-32,1 0-2,1-3-8,0 0 4,-4-4-4,22 3-85,-21-7-3,0 0 14,-2-4-102,1 1-18,-3-3-124,1-3-35,0-2-88,-1 0-96,-1-5-315,0 2-380</inkml:trace>
  <inkml:trace contextRef="#ctx0" brushRef="#br0" timeOffset="209427.72">21901 12325 447,'0'0'385,"17"-5"-27,-17 5-37,11-2-20,-11 2-11,16 4-9,-16-4-27,14 11 27,-4-2 5,-2 3-12,1 2-32,1 3 6,9 24 223,-9-17-251,-1 3-18,-1 0-10,-2-1-20,-2-1-32,-2 0-6,-2-1-34,-3 1-9,-4 2-28,-3 0-12,-4-1-77,-5 1-75,-4-1-159,-4 1-133,-34 22-967,26-28 210,-1-2-763</inkml:trace>
  <inkml:trace contextRef="#ctx0" brushRef="#br0" timeOffset="211442.72">14356 13898 351,'0'0'473,"0"0"-101,-3-11-80,3 11-45,0 0-36,-2-12-23,2 12-27,0 0-25,-2-10-8,2 10-15,0 0-11,0 0-13,-2-11-14,2 11-12,0 0-16,0 0-7,0 0-12,0 0-7,0-12-3,0 12-7,0 0 93,9 9-61,-9-9 61,6 17-50,-2-6 51,2 3-62,0 2 60,1 2-59,-3 3 51,2 1-68,1 0 54,-2 2-71,-1-2 50,-1 1-52,1 0 51,1 23 18,-3-26-73,-2-1 49,0-1-59,0 0 56,0-1-62,-2-3 4,2 0 0,-1-2 2,1 1 2,-1-2 1,0-1 5,1-10-4,0 17 0,0-17 2,-2 20 3,2-20-2,0 0 1,3 14-2,-3-14 2,0 0 0,10 8 1,-10-8-1,14-1 50,-5-2-62,7-1 53,1 0-60,4-2 53,4-1-50,5-2 43,39-13-17,-29 10-37,5 0 63,-1-2-63,4 1 53,-1 0-53,3 2 48,2-4-50,-1 4 51,1 1-49,4 0 52,-2 1-55,-1 0 56,0 0-53,1 2 50,47-8-43,-50 11 0,-3-2 47,1 2-57,-3-1 54,-7 3-52,0 1 50,-1-1-49,-6 1 57,-1 1-60,-1 0 54,0 0-46,-2 0 47,-2 1-45,-1 1 51,20-1-32,-25-1-26,1 2 63,-2-1-51,-1 0 59,-2-1-52,-2 1 63,0-1-47,-1 0 63,0 2-46,-13-2 52,22-2-40,-22 2-9,20-2-4,-10-1-2,2 2-3,-3-3 5,1 0-6,0-1 0,0 1 4,2-3-1,-1 0 1,2-4-3,0 2 10,1-3 3,3 0-1,-2-4-5,4-3 3,-1 0-1,1-1-1,18-22 18,-19 23-1,-5 2-9,1 2 35,-1-1-3,-3 1 10,0 2-13,-2 0-1,0 1-13,-3 0 18,2 4-11,-3-3 6,-4 11-29,8-14 8,-8 14-21,9-18-10,-9 18-46,6-8-37,-6 8-26,4-9-76,-4 9-62,0 0-130,0 0-119,0 0-132,0 0-646,0 0-870</inkml:trace>
  <inkml:trace contextRef="#ctx0" brushRef="#br0" timeOffset="213888.72">15598 14473 69,'0'0'519,"0"0"-161,-2-10-77,2 10-70,0 0-38,0 0-29,-6-9-25,6 9-30,0 0-24,0 0-13,0 0-8,0 0-8,0 0 12,0 0 13,-10 4 29,10-4 11,1 14 13,-1-14 52,3 23-52,-2-6 60,0 4-60,3 4 49,-3 1-61,2 8 54,-2 1-63,3 34 139,-3-32-112,1-1-61,-1 3 39,-1-3-57,1 1 42,0-3-58,1-1 50,-1-4-58,0-1-2,1-1 1,-1-2-6,-1-5 50,1 1-63,-1-5 49,1 12-13,1-16-44,-1-2 46,-1-10-45,0 14 0,0-14-26,0 0-32,0 0-27,0 0 31,0 0-77,-3-14 32,2 1-80,0-3 35,1-4-5,-1 1-28,-1-25-194,4 18 180,-2 1-30,-2 0-10,2-1-15,0 2-19,0 0-286,-1 0-77</inkml:trace>
  <inkml:trace contextRef="#ctx0" brushRef="#br0" timeOffset="214239.72">15580 14562 379,'0'0'364,"0"0"-104,-12 3 30,12-3 92,0 0-192,-10 2 51,10-2-67,0 0 38,0 0-59,-11 3 47,11-3-64,0 0 36,0 0-70,0 0 37,0 0-81,-12 0 40,12 0-68,0 0 53,0 0 19,0 0-80,13-7 55,-13 7-51,21-9 10,-6 3 2,4-1 1,4-2 3,-2 3-1,8-4-5,0 2-8,1 0-5,-1 0-5,2-1-2,-6 4-5,25-7-22,-26 10-30,-5-3-23,0 3-26,-2-1-26,0 0-29,-4 2-28,-1 0-26,0-1-24,-12 2-8,18 2-7,-18-2-14,11 2-38,-11-2-83,0 0-179</inkml:trace>
  <inkml:trace contextRef="#ctx0" brushRef="#br0" timeOffset="214528.72">15628 14806 411,'0'0'526,"-12"8"-109,12-8-89,-11 6-44,11-6-38,0 0-23,0 0-12,0 0 1,0 0-7,0 0 0,0 0-63,18 1 56,-7-6-34,9 1 61,30-13 165,-19 10-240,2-3-10,1 1-14,4-2-22,-3 3-18,-2-1-17,-1 1-14,-1 1-10,-6 1-13,1 1-3,-2 1-8,-2 0-29,-4 1-36,-1-1-42,13 1-199,-16 2 30,-2 0-12,-12 1-140,23-2-28,-23 2-87,20 0-399,-20 0-492</inkml:trace>
  <inkml:trace contextRef="#ctx0" brushRef="#br0" timeOffset="-214028.01">17287 14464 231,'0'0'474,"0"0"-113,0 0-67,0 0-60,0 0-41,0 0-38,0 0-32,6-10-13,-6 10 0,0 0 8,9 4 106,-9-4-133,7 7 15,-7-7 7,8 8-4,-1-2 9,-2 3 53,3 3-57,0 0 59,0 5-40,1 2 59,3 6-51,-1 3 37,1 3-82,2 1 31,12 41 17,-11-38-105,-2 1 33,2-1-56,-1 0-1,3-2-5,-3-7 3,0-1-1,0 1-3,0-5-1,-1 1-2,-1-4-3,0-4 7,-2 2-32,1-6 39,-1 1-34,-1-3 33,-2-1-30,-7-7 35,15 6-34,-15-6 36,15-3 2,-7-3-5,0-2-4,-1-5-10,0 0-1,1-7 0,0-1-1,-3-1 5,1-2 5,8-37 10,-7 28-22,-1 3 30,-1-2 11,3 2-4,-1 1-24,-3 7 32,1-2-17,-2 2 17,1 5-28,-2 1 14,2-1-22,-1 4 14,-1 0-27,1-1 23,1-4-53,-2 7-23,-2 11 10,4-16-54,-4 16 15,5-12-57,-5 12-7,8-13-60,-8 13-25,7-10-61,-7 10-67,13-9-47,-4 3-50,-9 6-417,15-8-430</inkml:trace>
  <inkml:trace contextRef="#ctx0" brushRef="#br0" timeOffset="-213391.01">18903 14287 215,'0'0'351,"0"0"-78,0 0-50,3-12-15,-3 12-75,0 0-14,0 0-14,-1-8 58,-2-4-102,3 12 71,0 0-53,-7-7 77,7 7-60,0 0 50,0 0-72,-9-5 55,9 5-59,-8 6 67,8-6-52,-9 18 51,3-6-49,-1 9 48,1 1-62,1 8 5,-1 6 7,0 4 40,2 4-61,3 2 47,1-2-66,3 1 37,1-2-56,2-2 56,1-2-62,2-1 53,2-6-59,-1-5 53,1 1-59,16 18 50,-10-24-6,-3-5-60,1-2 52,1-4-53,1 2 16,-2-5-100,0-4 19,-1 0-99,0-1-4,-14-3-56,24-3-50,-10-1-55,-1 1-3,0-6-28,10-11-1359</inkml:trace>
  <inkml:trace contextRef="#ctx0" brushRef="#br0" timeOffset="-212888.01">19367 14486 17,'0'0'494,"4"-10"-138,-4 10-80,4-8-63,-4 8-45,0 0-26,0 0-16,0 0 0,0 0 18,0 0 21,11 5-7,-11-5-5,6 21-11,-3-7 35,0 2-62,0 1 34,0 3-65,1 1 36,0-1-74,1 2 43,-1-1-57,0 0 37,0-5-66,0 1 48,-2-1-56,1-3 53,-1-1-57,2-1 56,-2 8-5,-2-19-24,3 14 73,-3-14-62,0 0 47,-1 11-69,1-11 46,0 0-72,-6-8 37,6 8-50,-7-21 37,3 4-58,0-5 52,0-4-51,1 1 13,-1-31-15,4 28 97,0 1-59,0 0 53,1 0-61,3 2 58,0 2-59,1-1 56,1 3-57,3 1 53,0 1-41,1 2 42,3 0-58,-1 5 56,-2 1-61,12-2 23,-13 9 39,-9 4-58,17-1 63,-17 1-51,15 8 62,-15-8-48,10 13 57,-8-4-54,-2-9 6,-2 21 5,-3-7-4,-3-3 0,-1 3 1,-4 1 5,-16 13-8,12-15-36,3 0-34,0-5 25,1 0-82,1-1 25,3-1-87,0-3-41,9-3-25,-13 2 3,13-2-1,0 0-2,0 0-64,0 0-270,4-12-99</inkml:trace>
  <inkml:trace contextRef="#ctx0" brushRef="#br0" timeOffset="-212412.01">19964 14320 145,'0'0'588,"14"-4"-200,-14 4-13,9-4-128,-9 4 166,13-3-227,-13 3-77,0 0 53,5 9-55,-5-9 51,1 12-61,-1-12 42,0 20-52,-1-8 55,1 2-62,-1 3 4,-1 2 46,1 1-56,1-1 48,-3 27 30,1-22-122,1-4 48,-1 0-60,1-1 51,0 0-63,-3-2 54,3 0-61,-2-3 54,2-2-59,-2 0 55,2-1-43,1-11 64,-2 16-52,2-16 52,-3 5-14,3-5-67,0 0 49,0 0-61,-9-13 50,8 0-54,1-2 2,1-2-1,0-3 15,3-3-3,0 1 3,0 0 8,2-2 3,2 4 42,-2 0-52,3-1 62,0 2-65,3 2 53,-1 0-48,2 4 62,-2-3-56,1 7 16,2 0-11,-1 1 10,2 5 7,-1-2-5,0 5 9,0 2 15,1 1 13,1 4-22,18 15 60,-18-9-35,-2 1-29,0 2 17,-3 1-32,0 0-9,0 1 10,-2 0 20,-1-1-10,-3-2-15,2 0-39,-1-1-49,-1-2-54,-1-2-3,-2 2-109,7 5-313,-9-17 257,6 10-74,-6-10-32,0 0-77,16-1-268,-6-4-263</inkml:trace>
  <inkml:trace contextRef="#ctx0" brushRef="#br0" timeOffset="-211993">20865 14301 252,'14'-12'394,"-4"5"-26,11-11 168,-14 9-316,0 2 66,-2 0-16,-5 7-29,7-15-69,-7 15 28,3-12-66,-3 12 56,-3-9-55,3 9 41,-5-8-66,5 8 38,-10-4-73,10 4 41,-11 2-59,3 3 48,-1 1-58,0 2 56,0 3-58,-4 4 49,4 2-62,-1 1 2,-1 1-2,2 2-1,0-1-5,1 2-30,2 1 33,1 0-4,1-1-11,-1 18 14,5-22-15,0-1 0,1-1-9,1 0 3,1-3 44,2 1-52,2-3 2,0-2 2,1-4 0,1 0 2,1 0 0,3-4 0,-13-1-1,24-3 0,7-9 13,-16 0-48,2-1 44,-3-1-32,1-4 50,-2-4-19,0 0 6,-3-3-12,-2 1-1,-3 3 3,-1 0 2,-1 2 0,-1 0-1,-2 2-3,0 0-6,-7-10-53,5 15-67,-2 2 10,0 1-101,0 0 15,-2 3-28,-3 2-51,9 4-42,-13-6-50,13 6-8,-14 0-54,14 0-287,-17 5-223</inkml:trace>
  <inkml:trace contextRef="#ctx0" brushRef="#br0" timeOffset="-211722.01">20750 14391 389,'-14'3'386,"14"-3"-110,-12 1 41,12-1-125,0 0-29,-12-4-15,12 4 60,0 0-65,-6-11 30,6 11-75,0 0 45,4-14-66,-4 14 46,10-9-69,6-1 103,-7 6-43,4 1-62,-2 0 40,2 1-64,-2 4 62,1 1-52,1-3 71,-1 5-58,2 5 65,-1-3-60,-1 3-5,2 1-2,-1 0-5,2 3-1,13 12 25,-15-15-40,-1 1-5,0-3-7,1 0 4,1-1-4,0-1-4,1 0-28,2-3-38,0-1-43,-5 0-41,5-2-39,0-2-43,0-2-28,0-1-23,19-10-269,-19 3 194,-1 1-302,-1-4-159</inkml:trace>
  <inkml:trace contextRef="#ctx0" brushRef="#br0" timeOffset="-211100.01">21479 14155 215,'0'0'400,"6"-9"-74,-3 0 182,-3 9-239,0 0-22,7-9-20,-7 9-20,0 0-20,4-8-5,-4 8-11,0 0-3,0 0-8,5-9-65,-5 9 52,0 0-66,0 0 51,0 0-67,5-8 113,-5 8-68,0 0-61,0 0 54,0 0-59,0 0 57,0 0-64,0 0 47,0 0-52,0 0 50,0 0-56,0 0 38,5-9-45,-5 9 48,0 0-35,0 0 80,0 0-36,0 0-32,0 0 33,0 0-21,0 0 21,0 0-12,0 0 18,0 0-15,0 0 7,0 0-15,0 0-8,0 0-6,0 0-10,0 0 2,0 0-11,0 0 3,0 0-4,0 0-6,0 0-5,0 0 2,0 0-8,0 0 0,0 0-8,0 0 1,0 0 1,13 2-2,-13-2 3,6 5 1,-6-5 0,17 16 14,-11-8-10,1-1-4,0 1 4,1 3-1,0 1-1,-1 1-2,2-1 2,-1 2-3,0 5 3,-2-4 2,0 2 8,-2 0 5,0 0-10,-1 0 15,-3 21 63,-3-18-47,-2 1 9,-3 1-5,1-2 14,-5 5-8,-1-3 2,-1 0 5,-1-1 6,0 0 9,-2-3-6,3-2 5,0-2-11,0 2 8,0-3-22,-8 7 49,12-10-67,1-3-1,0 0 29,2-2-4,0 2 18,7-7-28,-9 10 15,9-10-24,-8 7 15,8-7-24,0 0 16,-10 9-25,10-9 20,0 0-24,-4 2 7,-2 5 2,6-7-47,0 0-3,0 0-62,0 0-57,0 0-85,0 0-107,0 0-187,0 0-169,-9-5-159,9 5-683,-2-10-1171</inkml:trace>
  <inkml:trace contextRef="#ctx0" brushRef="#br0" timeOffset="-208622">13699 16530 202,'0'0'256,"0"0"-66,0 0-19,-9 6-15,9-6 6,0 0 2,0 0-8,0 0-31,0 0 31,0 0-36,-6 7 20,6-7-38,0 0 102,0 0-100,0 0-31,0 0 21,0 0-17,0 0 26,0 0-15,0 0 27,0 0-13,13 4 2,-13-4-29,18-4 7,-7 3-36,3-1 5,1-1-25,21-2 24,-16 3-27,-1 0-13,2 0 8,-2 0-20,2-2-6,-2 3-38,2 0 3,-1-2-52,-2 2 2,0 0-50,-1-1 0,-1 2-65,-4-2-15,2 1-45,-3-1-95,-11 2-236,20-4-111</inkml:trace>
  <inkml:trace contextRef="#ctx0" brushRef="#br0" timeOffset="-208262.01">13801 16715 182,'0'0'480,"0"0"-96,-3 8-100,3-8-18,0 0-53,0 0 30,0 0-29,0 0 2,0 0-37,9 8 6,-9-8-29,15-2 1,-3 1-36,1-1 3,6 0-23,2-2-8,2 0-27,2 0-4,2-1-18,0 2 0,29-7 14,-28 6-49,-2 0 4,1 0-34,0 0-18,-3 2-42,-3 1-18,-1 0-66,3 1-39,-3-1-98,-2 1-73,-2 0-448,-1 0-361</inkml:trace>
  <inkml:trace contextRef="#ctx0" brushRef="#br0" timeOffset="-207122.01">26250 11102 331,'0'0'421,"0"-14"-5,0 14-143,2-10 21,-2 10-123,0-11 28,0 11-89,0 0 31,4-12-84,-4 12 39,0 0-73,0 0 46,2-11-65,-2 11 54,0 0 21,0 0-49,0 0 72,0 0-29,-2 13 60,0-2-26,0 3 81,-3 8-71,0 0 40,-1 7-79,-1 3 2,0 0-10,1 2-3,-2 5 6,2-5-3,-1 0-11,3-1-8,-3-1-11,2-1 47,1 2-70,-1-3 42,3-5-55,-2 0 49,4-1-81,-4 0-3,2-6-105,-1 1 3,1-1-113,-1-3 2,-1 9-438,2-13 299,2-11-431,-3 15-345</inkml:trace>
  <inkml:trace contextRef="#ctx0" brushRef="#br0" timeOffset="-206803.02">26300 11271 237,'4'-18'366,"-4"18"-29,4-16-113,-4 16 18,4-18-92,-4 18 32,5-17-95,-5 17 58,8-17-89,-3 9 54,0 2-88,2-2 60,3-1-68,-3 3 53,5 0-75,-3 0 67,1 2-73,4 1 65,-5 0-70,-9 3 62,23 2-61,-23-2 69,27 14 16,-21-5-38,-3 0 54,1 3-55,-4-1 52,0 3-63,-2-1 60,-3 0-47,1 2 1,-2 0 1,-4-2-1,1 0-4,-2 0-2,-1-1-1,2-1-4,-13 9-78,10-12-67,3-3-38,1 2-76,-1-3-99,10-4-340,-12 2-187</inkml:trace>
  <inkml:trace contextRef="#ctx0" brushRef="#br0" timeOffset="-206249">26784 11226 543,'7'-6'398,"-7"6"12,0 0-128,0 0 16,9-5-102,-9 5 30,0 0-90,0 0 35,0 0-74,9-5 36,-9 5-73,0 0 40,0 0-62,0 0 49,0 0-63,14 1 51,-14-1-52,6 7 82,-1 1-20,-1-1 40,2 6-65,-1 1 43,4 1-61,-4 6 0,10 22 68,-5-17-59,-2 2-7,1-4 31,-1-2-44,0 0 38,1 2-58,-2-4 47,2 1-55,0-4 50,0 0-55,0-2 52,0-4-61,0 1 61,2-1-44,3 5 116,-4-11-75,-10-5 28,17 3-20,-17-3-11,17-6 1,-5 0-3,-1-5-36,0-3 21,1-3-29,-2-2 26,4-6-31,-3-1 23,0-3-8,3 3-11,9-28-20,-16 33-14,1 2-29,-1 1 9,0 3-102,0 2 2,-1 0-115,-1 4-15,-1 1-76,1 1 43,-5 7-13,11-10-8,-11 10-94,11-6-230,-11 6-175</inkml:trace>
  <inkml:trace contextRef="#ctx0" brushRef="#br0" timeOffset="-205737.01">27694 11218 264,'0'0'504,"9"-7"-160,-9 7 14,7-4-56,-7 4-40,9-5-32,-9 5-36,0 0-23,9-8-22,-9 8-72,0 0 35,7-5-24,-7 5-21,0 0-19,0 0 23,0 0-47,11 4 9,-11-4-35,2 11 70,-2-11-43,2 22 56,-2-10-68,0 5 81,0 5-43,-2-2 0,0 4-11,2 2 59,-2 0-82,1-1 50,0-1-70,0 1 51,1-4-62,-2-2 55,2 0-57,0-2 52,0-3-57,-2-1 56,2 1-55,0-14 61,0 20-49,0-20 67,0 17-10,0-17 81,-2 10-72,2-10 58,0 0-50,0 0-63,0 0-8,-4-18-13,4 5 0,0-5 4,2-4-8,2-4 5,1-8 51,1 1-51,-1-2 42,6-4-54,-2 3 63,-2 4-46,8-23 97,-8 33-19,-2 0-57,-1 3 52,2 3-60,-1 0 50,-2 3-62,2 0 48,-1 2-58,0 3 49,3-2-48,2 0 46,2 2-50,0 0 51,3 1-48,17-4 24,-16 5 9,2 3-80,1-2 30,0 1-69,0 1 30,1 0-83,-2 1 19,-2-1-40,-1 2-39,-3 0-37,-11 1-38,23 0-47,-23 0-38,15 1-408,-15-1-309</inkml:trace>
  <inkml:trace contextRef="#ctx0" brushRef="#br0" timeOffset="-205395.01">27861 11292 283,'-12'8'353,"12"-8"-34,-7 5-87,7-5 21,-8 6-85,8-6-5,0 0 68,-7 7-66,7-7 48,0 0-79,0 0 50,-4 9 138,4-9-191,0 0 44,11 5-67,-11-5 34,18 3-66,-5-3 40,0 0-56,7 0 46,-1 0-63,3 0 47,-2-2-57,3 2 51,-4 0-55,2 0 39,-1-1-60,-4 1 50,0 1-68,-2-1 55,1 0-57,-2 0 42,-13 0-47,21 0 50,-21 0-56,19 2 41,-19-2-77,14-2 18,-14 2-90,0 0 27,17 0-73,-17 0-174,12 2 142,-12-2-87,0 0-35,0 0-115,0 0-274,0 0-225</inkml:trace>
  <inkml:trace contextRef="#ctx0" brushRef="#br0" timeOffset="-203260.01">28792 11502 309,'0'0'606,"0"0"-118,0 0-93,0 0-69,0 0-61,0 0-51,0 0-20,12-5-8,-12 5-1,0 0-7,24-9 142,-16 6-195,5-2-19,3 2-19,1-2-14,2 1-17,4 1-7,1-1-9,1 1-18,1-1 5,1 1-8,1 0-25,-1 1-48,0-1 19,0 2-111,-4 1 2,-3-3-108,2 3-60,-4 0 1,-4 0-29,-1 3-58,-13-3-324,18 4-227</inkml:trace>
  <inkml:trace contextRef="#ctx0" brushRef="#br0" timeOffset="-202978.01">28900 11680 301,'-13'8'683,"1"-2"-152,5 0-116,-1-1-80,0 4 184,8-9-342,0 0 49,8 7-62,-8-7 38,18 1-76,-4-1 25,4 0-81,2-1 45,6-1-85,2 1 19,0 0-125,0 0-37,-1 0-110,0 0-124,16 1-1026,-25 0 12</inkml:trace>
  <inkml:trace contextRef="#ctx0" brushRef="#br0" timeOffset="-202324.01">30397 11144 396,'0'0'347,"0"0"-47,5-9-26,-5 9-27,0 0 234,3-13-250,-3 13-13,0 0-4,0 0 4,0-12-11,0 12 2,0 0-10,0 0-12,-2-11-8,2 11-56,0 0 46,0 0-63,0 0 36,-1-11-68,1 11 31,0 0-63,0 0 30,0 0-48,0 0 36,0 0-67,0 0 55,0 0-52,0 0 43,0 0-60,0 0 52,0 0-51,-5 10 46,5-10-48,-4 19 61,-2 15 39,2-13-69,0 1 38,0 3-39,1 0-3,-2 0 7,1 0-3,0-1 0,1 1 3,1-1 24,-1-1-34,1-2 30,-1-3-47,2 1-7,-1-2-113,-2 15-339,2-18 113,2-2-130,-1 0-170,1-12-289,-1 15-532</inkml:trace>
  <inkml:trace contextRef="#ctx0" brushRef="#br0" timeOffset="-201722.46">30505 11122 176,'0'0'472,"-4"-7"-103,4 7-42,0 0-40,-5-13-31,5 13-15,-3-12-8,3 12-17,-5-12-6,5 12-11,-4-11-7,4 11 0,-4-13-5,4 13-7,-2-14-45,2 14 50,-2-12-67,2 12 35,0-11-78,0 11 32,0-13-71,0 13 41,4-11-70,-4 11 46,7-9-61,7 0 31,-5 5 9,-9 4-51,21-5 45,-9 4-55,-12 1 54,25 0-55,-9 2 49,-1 0-51,2 4 48,-2-2-2,3 3-2,-1 1-11,2 2 0,-4 1-9,15 12 18,-18-13-11,-3 3 3,0-2-5,0-1 3,-3 2 2,0 1 0,-4-2-47,-1 0 61,-2-1-42,-1 2 50,-4-2-31,-1 1 73,-5 0-39,-1-2 56,-6 1-23,-1-2 27,-2-1-20,-1-1 21,0-1-17,4-2 32,0-1-6,1 1 16,1-2-8,2 0 1,1-1-8,0 2-12,14-2 6,-22 0-10,22 0-4,-27 0 29,27 0-81,-14 0-29,14 0-63,0 0-110,-14-2-81,14 2-224,0 0-140,0 0-883,0 0-1129</inkml:trace>
  <inkml:trace contextRef="#ctx0" brushRef="#br0" timeOffset="-184573.69">31628 11292 159,'-18'-3'550,"5"1"-65,-1 0-85,3 0-16,0 0-46,0-2-35,1 2-26,10 2-22,-17-4-7,17 4-17,-18-5 129,18 5-229,0 0-28,-14-4-24,14 4-16,0 0-13,0 0-9,0 0-8,17 2-9,-3-1-6,7 0-11,5 1-33,3 2-58,6-1-51,-1 3-71,1-2-29,1 0-67,-1 1-12,1 1-61,1-2-16,0-2-392,-2 0-304</inkml:trace>
  <inkml:trace contextRef="#ctx0" brushRef="#br0" timeOffset="-184287.69">32397 11142 329,'9'-16'737,"-9"16"-455,6-10-45,-6 10-18,7-11-20,-7 11-16,4-8-10,-4 8-26,0 0-37,6-10-28,-6 10-22,0 0-12,0 0-13,0 0-5,0 0-7,10 7-1,-10-7-4,3 17 7,-5-6 12,1 6 2,-1-1-4,-2 2-3,1 3-1,-1 2-22,1-3 13,0-2-16,-1 2 10,2-3-14,-1 0 15,0-1-14,-3 14-54,5-18-18,-2-1-50,2-1 40,1-10-7,-4 17 30,4-17-87,-2 10-27,2-10-43,0 0 10,0 0 3,0 0-22,4-10-278,1-2 4</inkml:trace>
  <inkml:trace contextRef="#ctx0" brushRef="#br0" timeOffset="-183996.69">32520 11073 54,'2'-16'440,"0"2"-107,-1 1-57,-1 1-57,0 12-50,-1-18-34,1 18-29,-5-13-21,5 13-23,-8-5-8,8 5-16,0 0-5,-17 1-5,17-1-9,-7 6-3,7-6 1,-7 5-8,7-5 7,0 0-10,-1 6 11,6 4-14,-5-10 5,0 0 1,20-1-2,-20 1 5,20-6-5,-8-1 3,0 0-3,-1-1 7,0-1 4,-1-1 10,-1 0-4,-3 1 5,-1-1-6,2-6 6,-7 16-31,1-12-42,-1 12-37,-5-11-25,5 11-7,-9-2-59,9 2-18,0 0-86,-14-2-159,14 2 95</inkml:trace>
  <inkml:trace contextRef="#ctx0" brushRef="#br0" timeOffset="-182668.5">32865 10904 111,'0'0'477,"14"-2"-137,-14 2-80,0 0-38,16 2-68,-16-2-49,0 0 8,7 11 13,-7-11-22,-2 18 18,-1-3-16,-4 1 0,1 3-16,-3 1 0,0 0-21,-2 4-2,0 1-19,1-1 0,0-4-10,1 0-10,0-1-5,1-1-3,2-1 0,0-2 0,2-2-6,-2 0 0,3-1-4,0-4 2,-1 2 3,-1 4 60,5-14-10,-4 9-13,4-9-11,0 0-13,0 0-14,6-9-34,-6 9-10,7-18 0,-3 8 0,0-4 0,-2 3 8,1-1-7,-2-1 15,-1 1 1,-1-9 7,-3 12 7,-1 1-8,-4 0 6,-1 3-6,0 2 12,-4 0-5,1 3 3,-2 1-3,-2 3 3,0 0-3,3 2 7,-1 1-1,2-1-2,2 3 2,2-1-2,2 1 4,2-1-1,1 2-6,4-10-4,1 17-18,3-8-33,4-2-35,1 3-41,5-5-16,0 0 7,3-1-26,-1 0 4,5 0-21,-2-3 31,22-2-90,-21-2 146,-2 1 50,1-1 12,-2-1 61,0 0 44,-2 1 81,-4 0-12,0-3 23,-1 2-10,-1 1 16,-9 3-20,15-7-10,-15 7-21,13-4-12,-4-1 50,-9 5-103,9-3-10,-9 3-18,0 0-11,11-2 0,-11 2-5,0 0-3,0 0 1,12-4-6,-12 4 4,0 0-6,0 0 8,0 0 0,12-3 0,-12 3 3,0 0-1,12-1 3,-12 1-2,10-4-3,-10 4-1,16-7-1,-16 7 4,14-8-4,-14 8-1,14-10-8,-14 10 3,10-7-2,-10 7-28,9-6 31,-2 0-15,-7 6 6,0 0-3,0 0 6,0 0-7,0 0 5,-13 6-1,13-6 2,-13 12-1,4-6 7,2 2-5,0 0 8,0-1-8,1 2 3,0-1 0,-3 7-6,3-7 7,6-8 1,-5 11 8,5-11 2,-4 11 2,4-11-1,0 0-1,4 9-2,-4-9 3,0 0-1,13-3-6,-13 3 3,15-6-6,-4 1 2,-1 1-3,0-1 0,0 1-7,-1 0 3,1 0-6,-10 4 4,13-6-8,-13 6 0,12-2-10,-12 2 17,0 0-4,15 3 5,-15-3-6,8 6 2,-8-6 4,8 11-2,-8-11 9,0 0-3,8 7-1,-8-7-11,0 0 10,7 9-1,-7-9 0,0 0 7,8 4 1,-8-4-13,11-2 4,-11 2-18,17-6 12,-6 1-21,22-10-46,-15 5 27,7-5-19,-3 0 22,4-2-15,1-2 18,0-3-7,-3 5 29,-2-3 17,-3 5 54,-1 1 15,-3 2 31,-3 3-15,-2-2-15,1 5-32,-3 0-6,-8 6-11,10-4 3,-10 4-7,0 0 2,2 14-12,-5-5 11,-2 5-8,-3 2 7,-1 3-8,0 2-6,0 0 8,-2 4 10,-2-2-8,3 1 8,-9 19-1,11-22-22,0-2-14,0-2-23,1-1-22,2-2-17,0-2-6,0-3 4,0 2 21,0-5-12,5-6-17,-9 8 14,9-8-16,0 0 18,-16-3-15,16 3 43,-13-11-10,7 3 38,0 0 15,-3 0 74,2 0-2,0-1 40,0 2-15,0 0 17,0 0-14,7 7 14,-10-10-15,10 10-5,-8-11-22,8 11 0,-10-10 13,10 10-55,0 0 6,-4-8-9,4 8-1,0 0-7,13-6 5,-3 4-9,2 0 1,6-2-3,1 3 4,1-4-14,5 1 8,0 1-2,3-1 3,23-3-1,-26 5-4,-5-1 7,-3 2-15,-2 0 9,-2 0-28,-13 1 24,23 0-7,-23 0 10,15 3-6,-15-3 10,10 8-6,-10-8 14,3 14-6,-3-14 20,-3 17-6,3-17-3,-4 18-8,2-7 6,2-11-8,-3 15 4,3-15-7,-1 15 8,1-15 0,0 14 16,0-14 17,4 11 5,-4-11 14,11 9 5,-2-5-11,20 0 38,-13-3-57,3-4-8,2 2-4,-1-1-8,-2 0 1,0 1-11,-4-2-1,-1 3-12,0-1-45,-13 1-49,20-1-47,-20 1 19,10 2 0,-10-2-7,-9 19-365,-6-6 36,-11 4-184,-12 3-157</inkml:trace>
  <inkml:trace contextRef="#ctx0" brushRef="#br0" timeOffset="-181819.51">32559 11721 425,'0'0'585,"7"-11"-152,-7 11-106,0 0-71,0 0-54,0 0-37,0 0-40,0 0-21,0 11-25,-6 1-4,-1 1-12,-2 4-9,-1 2-10,-2 0-5,2 1-10,-3 2-2,-15 24 20,15-29-31,2 2-4,2-4 2,-1-3 1,3 0 12,0 0 32,1-5 35,6-7 26,-8 14-26,8-14-6,0 0-19,0 0-14,0 0-12,10-4-6,8-11 7,-4 9-32,-1-2-3,3 1-5,-2 1-7,1 2-8,0 0 3,-1 1-3,-14 3-11,23 2 15,-11 0 0,-1 1 4,3 4 1,-2-1 2,0 0 1,1 4 1,-2-4 0,3 3-8,-2-1 2,1-2-5,1 1-14,0-1-11,1 1-22,0-3-9,3-1-2,0-1 6,0-2 10,1-1 12,-1-2 2,1 0 13,21-13-14,-21 6 2,0-3-9,-2 1 4,1-3 14,-3 1 8,-1-1 16,-2 1 4,-5 1 20,1 1 8,-4 3-1,-2 0-9,-2 9-1,-2-15-6,2 15-3,-25-9 12,13 11-14,-4-1 4,-1 5-4,0 0-5,-2 0 7,1 5-3,0-1-4,5 1 2,0-2-2,3 0 2,2 2-1,2-2 7,2-1-2,4-8 5,-1 14-3,1-14 1,11 15-1,-2-11-11,2 0 11,1 0-2,1-2-1,1-2 1,3-2-1,1-2-1,2-3 2,1-1-3,0 0-2,-3-2 20,-2 3 28,12-7 87,-18 9-73,-1 0-27,-9 5-5,15-7-19,-15 7 5,0 0-13,12 0 4,-12 0-11,0 0 10,-1 10-7,1-10 4,-3 11-12,3-11 11,-1 13 1,1 1-6,0-14 10,2 17-6,-2-17 6,9 16 3,-1-8-1,1-1 1,2 0-4,2 1-9,2-3 10,2 0-15,0-1 12,2 0-14,-3 1 10,1-1-19,-2 0 15,1 1-7,-2 0 6,-3-1-8,2 1 14,0 1-7,-4 0 10,1-1-14,1 2 19,1-1-29,2 1 35,-1 1-1,2-2 1,3 2-1,2-1-33,27 5-240,-21-6-50,0-1-160,1-1-461,-1-2-502</inkml:trace>
  <inkml:trace contextRef="#ctx0" brushRef="#br0" timeOffset="-179344.5">16495 16375 20,'0'0'450,"0"0"188,-3-14-408,3 14-15,0 0-53,0 0 6,0 0-20,-1-12-19,1 12-15,0 0-9,0 0-18,0 0-21,0 0-14,0 0-8,0 0 1,0 0 11,0 0 26,0 0 12,0 0 3,0 20 8,0-9-6,0 4 13,0 2-24,1 4 6,-2 4-13,1 1 1,0 1-26,0-1 2,-1 8-20,-1 0-1,0 2 3,-3 30 12,2-33-45,-1-1-19,3-6-61,-2 0-45,0-2-50,0-3-53,3-4-69,-1-4-65,1 0-26,0-13-361,0 12-248</inkml:trace>
  <inkml:trace contextRef="#ctx0" brushRef="#br0" timeOffset="-179008.51">16533 16424 412,'0'-20'414,"-1"2"-103,1-2-24,1 1-65,0 1-5,1-1-50,0 0-6,1 1-50,2 1 0,0 2-41,0 1 6,4 1-33,0 2 1,13-4 80,-12 9-69,2 5 22,-12 1-22,24 5 13,-10 0-18,-1 1 10,-3 5-17,0-1 18,-2 3-1,-2 1 16,-2 2-18,-3-1 12,-2 2-23,-3 2 4,-13 20 14,6-20-49,-3 3-11,0-6-63,1 1-28,1-4-49,0-1-52,3-3-72,0-3-77,9-6-59,-13 5-313,13-5-214</inkml:trace>
  <inkml:trace contextRef="#ctx0" brushRef="#br0" timeOffset="-178687.51">17157 16195 234,'17'-4'367,"-2"-1"-34,-4 0-53,-1 3-24,1-1-58,-11 3 31,15 0-22,-15 0 16,9 7-41,-9-7 2,4 19-5,-4 11 149,-2-12-184,0 6-25,-2 0-7,-1 2-27,0 1 0,-3 2-15,0-2-1,1-1-3,-1-2-2,1-2-7,-1-2 2,1 1-7,-2-4-5,3-2-3,-5 11 53,7-16-27,4-10 7,-7 15-4,7-15-17,-7 6-12,7-6-15,0 0-6,-4-14-7,4 2-17,1-5-8,2-6-11,2-9-3,2 1 4,2-6 3,14-28-5,-11 36 16,1 4 0,-1 1 1,4 2 1,-5 3 0,2 5-3,2 1-5,-3 6 6,2 0 0,-3 4 2,2 4 13,-1 3 5,1 7 6,-1 2 0,12 24-4,-12-13-7,-3 2-7,2 2 4,-3 0-3,0 1 2,0-3-19,-2-2-36,-1 1-36,0-3-63,0 0-43,-1-1-68,0-4-22,2-2-61,-1-1-4,2-4-45,-2-2-432,-5-8-361</inkml:trace>
  <inkml:trace contextRef="#ctx0" brushRef="#br0" timeOffset="-178348.5">17960 16193 71,'17'-18'514,"-3"2"-106,-2 4-44,-3 2-46,-1 1-39,-2 1-45,0 0 130,-6 8-205,0 0-8,0 0 7,-8 14-31,2-1 2,-3 6-10,0 2 2,-1 6-14,-2 2-3,3 2-16,0 0-7,-1 1-14,4 0-4,-1-1-11,2 20 28,4-27-44,1-3-2,2 0 1,4 0-2,-1-2 4,3-4-8,2-3-9,1-1 3,3-3-1,2-3-2,3-2 0,-1-3-5,2-4 3,3-2-11,22-17 5,-24 7-6,1-5-1,-1-4-2,-5-1 0,2-3-6,-5 2-5,-1 3 1,-5 2-5,1 1-19,-4 3-38,-3 3-47,0 1-32,-2 2-47,-3 2-9,-1 1-45,-3 3-15,1 1-51,-2 1-1,-3 2-23,12 2-379,-23 2-223</inkml:trace>
  <inkml:trace contextRef="#ctx0" brushRef="#br0" timeOffset="-178004.51">17953 16376 106,'-13'6'236,"13"-6"-41,-12 4-9,12-4-16,-12 1-4,12-1-8,-16-4 166,16 4-177,-10-5 16,10 5-66,-8-8 33,8 8-25,-5-7 29,5 7-37,-4-8 15,4 8-34,0 0 9,0-14-31,0 14 17,3-10-24,-3 10 15,6-11 34,-6 11-66,0 0 14,10-7-15,-10 7 12,0 0-21,16 0 19,-16 0-7,13 7 16,-3-2-12,-1 0 30,1 4-12,3 0 12,-2 1-22,5 2 9,17 15 23,-16-15-50,0 2 6,2-1-15,0-2 9,0 0-14,-3-3 7,2 2-9,0-4 10,-1 1-15,-1-2 17,0-2-8,-1-2 2,-1-1-12,4-2-2,-3-1-36,2-2-24,-3-2-35,1 0-20,1-5-68,0 2-19,-3-2-46,2-2 18,-2 2-45,-3 0-5,2 2-73,-2-2-266,-1 1-128</inkml:trace>
  <inkml:trace contextRef="#ctx0" brushRef="#br0" timeOffset="-177657.51">18741 16000 83,'0'0'346,"-1"-12"-47,1 12-77,0 0 5,-4-10-52,4 10 22,0 0-41,-5-9-7,5 9-20,0 0 2,-4-10 4,4 10 7,0 0-41,0 0 3,0 0-35,-4-9 7,4 9-33,0 0 18,0 0-10,0 0 13,0 0 10,14 16 170,-5-7-114,-1 4-20,2 3 4,3 2-1,0 5 6,-2 2-23,3 4-17,-3 1-16,-2 1-10,-1 2-9,-4 1-9,-1 1-17,-5 1-54,-4 5-83,-19 41-429,0-33 84,-3-4-501,-9 0-554</inkml:trace>
  <inkml:trace contextRef="#ctx0" brushRef="#br0" timeOffset="-177032.49">16105 16113 329,'0'0'335,"-11"-6"-74,11 6-24,-16 1-25,5 3-21,-19 17 148,12-2-170,-3 8-28,-2 5 12,3 6-17,-3 10-6,2 3-11,4 3-13,2 3-25,4-8 8,6 1-30,2-1 14,8-4-19,-2 0 14,7-4-2,18 35 56,-11-43-67,4-4-19,3-3 6,4-6-18,-1-5 6,4-5-30,1-1-40,2-6-66,-3-3-83,6-3-107,-1-4-109,5-1-423,-8-3-364</inkml:trace>
  <inkml:trace contextRef="#ctx0" brushRef="#br0" timeOffset="-175706.51">16495 17221 379,'-5'-9'339,"5"9"207,-7-7-326,7 7-21,0 0-24,0 0-30,-6-7-24,6 7-24,0 0-23,0 0-18,0 0-14,0 0-6,0 0 3,0 0-1,0 0-3,0 0 13,8 26 64,-5-14-46,3 1 2,1 3 8,-1 2 7,1 1-10,-1 2-3,1-1 0,0 2 3,0 0-21,-2-1 11,0-1-23,0 1 13,1-1-7,-1-2-8,3 16 28,-5-18-42,1-1-4,-3-3-6,2-1 0,-1 0-2,-2-11 2,4 18 2,-4-18 8,2 15 11,-2-15 9,3 12 6,-3-12 3,2 10-2,-2-10-3,3 13 28,-3-13-46,0 0-8,1 11-3,-1-11-8,0 0 3,0 0-3,3 9 0,-3-9 0,0 0 0,0 0-3,0 0-6,0 0 1,12 3-3,-12-3-8,15-7 13,-15 7 1,14-8-2,-4 4 3,-1-1-3,3 0 1,0-1-8,2 0 7,2-1-6,-1 1 5,5-2-3,1-1 2,2 1-4,4-3 6,3 2-9,33-10 4,-30 9 3,8 0-2,-1-2 1,-1 4-2,2-2 3,-1 0-3,0 1-2,0 0 5,-5-1-4,1 4 4,-3-2-9,0 0 14,0 2-8,-1-1 4,32-6 3,-37 6-5,4 2 5,-6 0-15,-1-2 19,3 2 1,-3 0-2,2 2 1,-2-4 0,-1 2 5,2 0-1,-1-2-1,-1 3 5,1-2 3,1 2 6,23-7 10,-25 7-21,0 0-1,0-1-5,-1 0 3,-3 2-7,1-1 4,20-2 0,-20 2-3,1 1 4,-2 1 0,0-2-1,2 1-3,-3 0 2,2 1-4,17-5 11,-17 4-6,0-2-5,-1 3 3,1-2-3,0 1 2,0-2-7,0 1 9,-2 0-7,3 0 3,-3 1-12,1 1 13,-1-1-4,-2-2 2,2 3-4,11-3 3,-16 5 2,0-3-14,-1 2 18,-12 1-9,21-3 4,-21 3-6,20-2 7,-20 2-5,17-2 6,-17 2-7,15-1 10,-15 1-8,13 0 9,-13 0-18,19-2 28,-19 2-7,0 0-9,16-2 10,-16 2-11,0 0 20,14-1-19,-14 1 21,0 0-30,14-3 32,-14 3-29,0 0 24,0 0-17,14-1 14,-14 1-16,0 0 9,14-1-3,-14 1-14,0 0 10,0 0-4,0 0-1,14 0-2,-14 0 13,0 0-11,0 0 7,0 0-9,13-2 9,-13 2-11,0 0 14,0 0-15,0 0-8,0 0 31,0 0-9,0 0 24,13 2-24,-13-2 39,0 0-22,0 0 20,0 0-18,0 0 19,0 0-23,0 0 18,0 0-21,0 0 21,0 0-19,0 0 45,0 0-14,0 0-2,0 0 2,0 0-7,6-9-11,-6 9-17,0 0 2,0-17-3,0 17-2,-2-22-6,0 8-4,0-3-10,-1 0-7,1-2-11,-5-20-42,5 20 31,-1 4-56,1-1-6,-1 4-136,2-1-79,1 13-150,-4-17-267,1 7-447,0 2-784</inkml:trace>
  <inkml:trace contextRef="#ctx0" brushRef="#br0" timeOffset="-171616.27">20535 16228 366,'0'0'632,"-5"-8"-137,5 8-120,0 0-60,0 0-83,0 0-35,-2-9-50,2 9-16,0 0-39,6-9-2,8 1 33,-4 2-85,4-1 6,3 1-24,3-2 10,3 0-23,0 1-15,7-2-43,-1 2-19,2-1-72,-2 0-55,2 1-69,-4 1-44,-2 1-418,1 1-233</inkml:trace>
  <inkml:trace contextRef="#ctx0" brushRef="#br0" timeOffset="-171265.27">20823 16295 329,'-27'15'638,"1"1"-129,1-1-82,3-5-65,3 2-89,3-2-41,3-3-55,2 0-21,5-1-35,6-6-10,0 0-32,0 0-5,26 9-143,-1-13-87,8-4-108,13-2-100,3-4-468,12-4-370</inkml:trace>
  <inkml:trace contextRef="#ctx0" brushRef="#br0" timeOffset="-170970.28">22364 15961 252,'0'0'237,"0"0"-71,-10-7-17,10 7-53,0 0-9,-9-5-19,9 5-34,0 0 1,0 0-6,-8-6-3,8 6-3,0 0 13,0 0 7,0 0 149,-5-9-66,5 9-2,0 0 30,0 0-10,0 0 38,-2-9-22,2 9 8,0 0-16,0 0 4,-6-11-29,6 11 5,0 0-18,-14-3 3,14 3-21,-34 7 102,15 1-116,-3 3-1,-1 6 13,-7 5-59,2 6 65,0 2-10,1 2-14,3 4-16,3-1-11,4 2-10,1 0-7,9-7-10,3-2-2,4-2-5,18 27-16,-5-26-74,7-8-55,2-1-73,5-4-76,3-3-102,2-3-101,5-4-419,-5-4-464</inkml:trace>
  <inkml:trace contextRef="#ctx0" brushRef="#br0" timeOffset="-170657.28">22813 15893 122,'0'0'548,"3"-16"-100,-3 16-109,3-11-44,-3 11-81,0 0-26,5-14 68,-5 14-154,0 0 24,0 0-15,9 7 18,-9-7-1,6 17 14,-1-5-9,0 3 17,0 4 3,2 3-17,-2 3-19,4 3-21,-3-1-15,1 5-19,-1-2-6,1-1-9,0-1-9,-3-2-13,0-1-33,0-1-60,-2-2-36,0-4-64,0-1-25,-1-2-19,-1-2-5,0-13-65,3 17-38,-3-17-39,0 0-376</inkml:trace>
  <inkml:trace contextRef="#ctx0" brushRef="#br0" timeOffset="-170349.28">22892 16015 228,'3'-37'843,"-1"20"-499,2 0-8,0 0-68,3-2-24,1 2-45,1 1-18,2 0-49,-2 5-14,1 1-37,3 3 3,-3 0-21,1 6 11,1-1-20,-1 5 10,10 7 54,-10-1-67,-3 2 19,-1 1-11,-3-1-2,-2 3 0,-2-2-6,-1 3-6,-3 0 5,-1 0-19,-4-1-7,-1 2-30,-2-2-44,1-2-52,1-1-39,-1-3-97,0-2-87,1-3-60,10-3-460,-18-1-388</inkml:trace>
  <inkml:trace contextRef="#ctx0" brushRef="#br0" timeOffset="-170247.28">23256 15670 297,'24'-4'507,"-2"4"-62,-2 0-82,30 17 307,-23-5-370,-3 5-43,1 5 5,-1 2-31,-5 1-43,-5 1-32,-1 2-4,-4 2-55,-4 2 32,-3 1-22,-3 1-19,-4 0-14,-5 4-24,-4-1-58,-26 33-221,17-39-3,-1-2-102,-1-4-165,1-7-462,-1-2-548</inkml:trace>
  <inkml:trace contextRef="#ctx0" brushRef="#br0" timeOffset="-169678.28">24714 15782 145,'-2'-14'510,"2"14"-87,0 0-92,0 0-40,-2-13-81,2 13-16,0 0-67,0 0 10,0 0-32,-8 6 9,8-6-15,-6 16 21,-4 14 111,3-11-133,2 3-3,-3 2-1,0 3-5,-1 3-11,1 0 1,-2 1 5,2-2-13,0-1 2,2-2-21,-3-1 5,4-4-16,-1-2 9,0-3-9,-3 12 33,6-16-29,0-3 22,3-9-19,-5 11-4,5-11-10,0 0-5,0 0-9,-5-11-23,5 11-5,2-26-12,1 3-58,2-2 42,1-6 2,5-8 4,0 0 13,6-2 7,-1 2 15,4 1 18,1 2 2,1 1 3,1 6 0,1 2-2,-3 5-4,-1 6-6,2 5-2,-4 3-1,-2 3-5,2 5 2,-2 4-10,22 14 44,-23-4-21,3 6-9,-2 1 1,0 1-2,-3 3-2,-2 1-1,1 2 3,-6-5-4,3 3-24,-1-1-37,-2-3-35,-2 0-75,1-2-37,0-2-68,7 11-424,-6-18 236,2-4-368,1-3-359</inkml:trace>
  <inkml:trace contextRef="#ctx0" brushRef="#br0" timeOffset="-169318.28">25777 15475 382,'4'-11'456,"-4"11"-47,5-13-100,-5 13-23,0 0-36,0 0-2,-19 7-52,6 5 6,-4 8-15,-1 3-1,0 7-19,-5 4-9,3 2-35,-16 37 62,21-35-120,3-1-13,3-6-11,5-2-6,2-2-9,0-1-18,4-4-36,2 0-35,0-3-71,3 0-42,5-4-84,-1-3-11,2-4-84,3-2-17,2-2-363,4-4-241</inkml:trace>
  <inkml:trace contextRef="#ctx0" brushRef="#br0" timeOffset="-169007.28">26137 15670 74,'2'-9'538,"-2"9"-103,2-11-94,-2 11-14,0 0-43,0 0-5,-13 9-37,3 2-7,2 2-46,-17 26 146,14-16-189,0 1-33,0 1-11,4-3-25,2 3-7,1-3-7,2 2-12,4-5-9,0 1-5,1-3 0,3-1-8,3 0 0,1-4-5,2-1 7,2-4-16,2 0-2,0-6-29,1-2 30,2-1-54,2-5 67,0-3-6,2-4-8,-1-4-18,2-6-35,-3-4-13,-1-2-13,-2-1 24,-4 3-4,-3 2 22,3-19-33,-10 25-17,-2 4-23,-2 3-52,-4 1-2,0 3-58,-2 1-14,6 8-72,-15-8-35,15 8-407,-21 0-241</inkml:trace>
  <inkml:trace contextRef="#ctx0" brushRef="#br0" timeOffset="-168661.28">25995 15845 52,'0'0'424,"-2"-14"-86,2 14-43,-2-15-63,4 3-2,4 0-27,2 0-9,-2-2-22,3 1 11,1 3-36,-1-2 10,3 3-32,1 0 1,-1 3-26,-1 2 15,1 1-11,-12 3 20,23 3-4,-10 1 4,0 1-13,1 3-13,-1 1-17,1 0-5,-1 4-18,3-1-5,-2 0-14,4 0-4,13 12 13,-16-14-42,-1 0-32,-1-1-29,2-1-59,0-2-19,1-1-55,-1-1-25,1-1-64,-1-3 17,4-3 6,4-2 0,-4-3-29,6-6-104,4-6-152</inkml:trace>
  <inkml:trace contextRef="#ctx0" brushRef="#br0" timeOffset="-168603.14">26838 15526 507,'20'-11'525,"-2"0"-32,-2 6-31,3 1-5,-2 3-35,1 2-7,16 8 322,-17 2-399,0 0-49,-3 4-44,-2 3-42,-1 2-29,-4 3-35,-2 1-23,-2 2-23,-6 2-25,-6 4-51,-5 7-72,-10 0-59,-8 4-189,-6 3-93,-59 44-1516,44-50-407</inkml:trace>
  <inkml:trace contextRef="#ctx0" brushRef="#br0" timeOffset="-133094.63">22287 16909 622,'0'0'476,"4"-14"-114,-4 14-75,4-9-56,-4 9-43,5-11-37,-5 11-33,4-9-24,-4 9-22,0 0-16,4-10-10,-4 10-8,0 0-7,3-8-4,-3 8-1,0 0 2,0 0 13,0 0 18,6-8 21,-6 8 6,0 0 0,0 0-5,9 8-4,-9-8 4,6 10-1,-2-2 13,5 12 33,-5-8-77,2 2 1,3 1-14,-2 2-6,2 0-9,0 2 6,2 0 13,1 5 28,5 1 4,0-3 5,6 2-12,2 2-5,3 1-16,2-3 3,35 22 42,-29-24-40,-1-3-16,4-1-3,-1-1-1,2-2-5,-1-4-5,1 3-2,-6-6 11,2-1-18,-1 0-1,2-2 1,-2-3-6,-3-2 0,3-3-7,40-13 28,-34 4-12,0-7-8,0-3 5,8-7-5,0-1-2,-1-2 0,3-1 3,0 2 4,0 0-41,4 1 67,2 1-52,1 3 56,1 1-48,1 4 47,66-11-16,-60 18-40,3 2 50,-1 4-54,4 3 47,-9 3-50,15 1 45,-3 4-42,3 2 49,-1 1-53,1 5 25,-2 2 24,1 2-5,-5 1-8,0 1-10,65 19-23,-70-17 11,-2-2 4,0-2-7,-3 0 4,-7-6 3,-1 0 4,2-5 0,-1-2 6,3-2-8,0-6 3,12-5-1,-1-3 4,6-4 2,-2-8-2,7-3 3,12-8-55,4 1 90,-17 5-35,1 2 61,2 2-38,-6 0 34,-4 3-43,-2 2 28,-5 6-42,-14 3 6,-1 1-16,-9 3 5,-8 1-90,-6 6 2,7 0-372,-34 2 73,16 7-171,-16-7-553,0 0-727</inkml:trace>
  <inkml:trace contextRef="#ctx0" brushRef="#br0" timeOffset="-132503.65">24416 17807 349,'0'-14'787,"0"14"-197,0 0-109,0 0-126,0-12-65,0 12-73,0 0-30,0 0-51,0 0-23,0 0-23,0 0-4,0 14-18,1 8 30,-1-8-63,-1 16 16,0-11-34,-1-2 2,-1 1 2,1-2 12,0 1 0,-1-5 7,1 2 1,-2-1 6,0-1 0,0-2-1,2 0 5,2-10 3,-7 16 1,7-16-9,-4 2 1,4-2-47,-11-7-26,8-8-12,-2-3-1,3-5 5,2 2 16,1-1 8,0 0 13,4 3-1,-1 2 6,1 0-6,8-7 12,-4 18 4,0 2 9,-9 4 0,20 2-1,-7 4-8,1 6-6,0 2-3,-1 3 0,0 2-2,-3 0 6,-1 1-8,0 2-1,-4-1-1,-1 1 6,-3-2-14,-2-1 12,-2 0-7,-9 22-57,4-23-27,-2-1-35,-3-3-79,0-2-74,2-3-109,-3-2-110,1-6-444,13-1-510</inkml:trace>
  <inkml:trace contextRef="#ctx0" brushRef="#br0" timeOffset="-131990.63">24692 17708 375,'11'-7'518,"-2"2"-75,-9 5-116,14-8-34,-14 8-75,11-6-22,-11 6-53,0 0 4,19 9 87,-13-3-126,-4 3-5,1 5 0,0 2-1,2 2 1,-5 1-2,2 6-12,-1-2-3,0 0-9,0 2-8,-2-1-10,1-2-1,-1-1 2,0 17 63,-1-20-65,2-1-9,-2-1 0,0-4-13,1 0-6,1-12-4,-1 20-1,1-20-1,-2 12-8,2-12-14,0 0-24,0 0-19,-1-16-8,1 0-4,1-3 6,5-32-15,-2 27 66,-1 2 12,0 4 8,3 1-2,-4 2-5,0 4-6,0 0 6,-2 11 13,7-12 16,-7 12 0,0 0-11,15 4-6,-15-4-10,12 10 1,3 9-12,-5-9-24,-2 0-12,2 2 5,2-2-6,1-1 9,-1 0 5,1-3 3,1-1 2,1-1 1,1-3 8,-1-1 11,3-3 17,-1-2-3,4-2 8,17-20 28,-20 8-35,0-5-1,-4-2 2,-1-1-5,-1-3 6,-5 4 18,1 2-42,-4 3 63,0 4-44,1 3 36,-3 0-54,0 3 28,0 1-83,-2 10 17,-1-8-177,0-4 58,1 12-78,0 0-35,0 0-92,0 0-11,0 0-34,1 12-40,-1-12-302,7 7-253</inkml:trace>
  <inkml:trace contextRef="#ctx0" brushRef="#br0" timeOffset="-131613.65">25350 17610 13,'11'-8'540,"-1"0"-100,-2 1-32,1 1-56,-1 1-19,0-1-62,-8 6-36,11-9-51,2 4 133,-13 5-165,10 5-14,-10-5-8,7 17-20,-3-3-8,-2 2-29,3 7-3,-2 0-25,-1 2 2,0 1-20,0 0 2,-2 0-2,3 0-5,-2 1-5,2 18 3,-1-27-13,-2 2 2,2-3-3,-2-4 1,2 0 3,-2-1 2,0-12 8,0 15-7,0-15 3,0 0-8,0 0 0,0 0-19,-8-6 10,6-9-10,-7-32 4,5 13 7,-2-7-5,2-5 8,0 2 20,3 0 27,1 6 29,0 1-5,2 2 16,2 3-13,1 0-17,1 3-10,2 3-12,1 1-6,0 4-10,14-18 12,-8 22-24,1-1-3,4 1-2,-4 3-12,4 1-19,-2 0-25,2 1-19,-2 2-21,3-4-31,-4 6-24,4-2-57,-4 1-26,-1 2-54,1 0-78,9-1-525,-15 4 136,-11 4-261</inkml:trace>
  <inkml:trace contextRef="#ctx0" brushRef="#br0" timeOffset="-131271.65">25622 17495 370,'-18'25'634,"3"-1"-93,0-2-110,7-2-44,-1-2-66,3-2-20,2 0-32,3-4-23,1-12-32,7 15-37,0-9-25,4-4-22,9-2 0,41-12 80,-14 1-118,0-1-21,7-4-83,4-2 13,-1 2-41,-11 2-66,0-2-27,-4 2-91,-11 3-54,-1 1-148,-8 1-92,-1 1-405,-6 2-493</inkml:trace>
  <inkml:trace contextRef="#ctx0" brushRef="#br0" timeOffset="-125995.69">13735 14075 163,'0'0'236,"0"0"-70,0 0-19,0 0-18,-7-9-11,7 9-11,0 0 95,0 0-109,0 0-9,0 0-5,-7-5-5,7 5-6,0 0-8,0 0-4,0 0-10,0 0 4,0 0-4,0 0-2,-8-5-1,8 5-11,0 0-2,0 0-1,0 0-15,0 0-4,0 0 18,0 0-1,0 0-6,0 0 8,0 0-2,0 0 7,0 0 3,-14 0 3,14 0 2,0 0 12,0 0 12,0 0 3,0 0 82,0 0-77,0 0 0,0 0-2,-11 3-4,11-3-8,0 0-5,0 0-7,0 0-6,0 0-3,0 0-5,0 0-1,-11 2-1,11-2-1,0 0 7,0 0 45,0 0-40,0 0 5,0 0 1,0 0 2,-12 1-51,12-1 67,0 0-54,0 0 62,0 0-53,0 0 53,0 0-57,0 0 48,0 0-61,0 0 45,0 0-16,0 0-52,0 0 53,0 0-60,0 0 55,0 0-59,0 0 57,0 0-57,0 0 59,0 0-60,0 0 58,0 0-56,16 3 58,-16-3-53,18 3 48,9-2-23,-7 2-31,-2-2 62,7 2-61,2-2 59,2 1-60,0 2 59,5 1-59,2-2 60,2 2-61,1-2 51,-1 1-45,1 0 49,1-1-65,6 2 52,33 2-66,-39-2 49,-1 0-3,0-3-2,0 3 1,-1-2 3,1 1 1,1 0 4,1-3 0,9 2-3,-2-3 7,4 0 2,0 1-3,0-1-56,2 0 65,53 0-37,-53 0-14,-2 0 63,2 0-6,-3 1-4,-2-1-1,-6 2-4,-2-1 0,1 0-2,-5 1-2,-1-1 0,0 2-2,-5-3 0,-2 3-1,0-2 1,27 2 2,-29 0-5,-1-1 2,1 0-49,-3 1 63,2-2-56,-2 2 53,0-1-51,-1 1 60,-2-1-56,0-1 63,1 1-60,0 1 57,-1-2-57,1 2 60,0-2-57,-3 1 55,3 0-56,-3 0 58,0 1-59,0-3 60,-1 2-58,1 1 58,-1-1-38,-1 1 32,-1-2-55,1 0 59,1 2-59,-3-3 56,3 3-53,15 1 30,-15-1 29,-1-2-54,2 2 55,-1-1-56,2-2 57,1 1-63,-2 1 62,3-1-61,-1 0 60,2 0-60,-1 1 62,5-1-63,-4-1 60,4 1-56,25 2 27,-25-3 28,0 2-54,1-1 59,0 0-65,2 1 62,-1-1-61,0-1 61,1 2-60,-1-2 60,0 1-60,2 1 63,-1-2-63,0 0 59,1 2-58,29-2 45,-29 0 14,-2 3-57,2-3 57,-2 0-63,2 0 62,-2 0-59,2 0 61,-2 2-61,0-2 60,1 0-62,-1 0 59,-1 1-51,2-1 51,-1 1-55,26-1 25,-28 3 31,1-3-59,-1 1 60,-4 0-59,0 1 59,-1-1-59,1-1 60,0 2-60,0-2 60,-3 0-59,3 2 58,0 1-59,0-3 60,-1 2-59,24-1 42,-23-1 17,-1 2-60,1-2 60,0 0-58,-1 1 61,0-1-60,3 0 60,-1 0-61,0 0 58,-2-1-59,2 1 59,0 0-55,-1 0 55,-1 0-57,25-3 35,-24 3 27,0 0-59,-1-2 56,5 0-55,-1 1 56,0-1-59,1 2 57,-1-2-58,-1 1 58,2-1-55,-1 1 56,1-2-55,-2 2 57,1-1-64,-1 0 58,0-1-56,1 3 60,-1-2-61,1-1 59,0 3-62,-1-3 62,0 1-55,0 1 58,1-2-57,-1 3 58,1-1-59,0-2 58,-1 0-59,1 2 52,27-4-20,-27 5-32,-1-2 58,2-1-58,-4 1 57,3 0-57,-4-1 57,-1 2-58,0 0 57,2-1-53,-3 2 53,1-3-51,0 2 41,0 0-50,0 1 59,19-3-18,-20 1-38,0 2 61,1-1-60,0-1 58,-2 2-55,2 0 53,-3 0-56,2 0 53,0 0-54,-2-2 60,3 2-60,-1 0 56,-1 0-56,2 0 55,18 0-24,-17 0-31,-2 0 50,1 0-50,1 0 59,-1 0-57,1 0 54,-3 0-41,3 0 44,1 0-56,-2 0 57,0 0-61,2 0 59,0 0-54,-1 0 58,28-3-23,-23 1-34,-1 2 63,1-2-57,-1 1 59,2 0-56,0 0 51,-1-2-55,1 2 58,0-2-58,0 1 59,0 1-60,2-1 58,-4 0-58,3 0 57,26-3-15,-28 5-41,1-3 52,0 1-58,-1 1 58,-1 0-57,1-2 52,1 1-46,-1 0 42,1-1-54,-1 1 59,0 1-58,1-2 59,-2 2-55,0-2 57,25-2-34,-25 4-26,-4 0 62,0-2-49,-1 2 57,-1-2-51,1 1 57,-1 1-58,1-1 54,-2-1-55,2 2 53,-2-2-57,1 2 54,1 0-55,-1-1 47,1 2-49,-1-4 45,-1 4-47,2-2 38,2 2-41,-3-1 59,2-1-57,-1 1 54,2 0-60,-2-1 54,-1 1-58,2 0 59,-3-2-60,0 3 58,1-1-54,15-2 29,-17 2 29,-2-1-37,-2 1 30,1 0-56,-1 0 60,-1-1-59,0-1 60,-2 1-56,2 1 56,-3-3-46,2 1 48,-2 1-37,-10 2 59,18-5-43,-3-5 48,-8 5-18,1-1-44,-1-2 8,-1 0-1,2-1-7,1-5 0,-2 0 5,1-4-9,1-4 3,3-2-1,-3-5-29,1 0 37,2-6-38,-1-2 46,10-36 4,-9 37-12,-1 0-2,0-1 2,0 1-3,-1 6-1,1-5 2,-1 4-6,0 1 6,-1 0 2,0 0-3,1-2 0,-1 3 0,0-3-1,0-4-3,8-29-38,-8 27-6,1 0 31,-4 5 3,1-1 0,-2 0 4,0 1 0,0-1 51,-1 1-59,-2-1 56,1 1-60,-1 2 57,1 4-61,-2 1 52,1-1-49,1-24 40,-3 27 2,2-1-42,-2 4 50,0 0-54,0 2 55,0 1-55,0-1 5,-2 1 5,2 1 4,-1 0 4,0 1-3,-2 2 5,1-1-8,-1-1-9,-1 2 2,0-2 2,0 2 2,-2-1 2,3-2 4,-1 3 2,0-1-27,0 1 37,0 1-19,-1 0 11,0 0 8,1 3 5,0-2 1,0 2-4,1 0-5,-8-9-8,5 10 8,-3-1-3,1 1 2,-3 1 1,1-2 0,-2 3 1,-2-2-12,0 1 3,-1 1-13,-2 2 44,-2-4-49,-1 3 48,-1-1-55,-2 0 56,-27-3-43,23 4-19,2 1 56,-8 0-45,1 0 42,0-1-45,-3 1 58,2 1-57,0-1 54,-2 0-53,1 1 54,-1-2-54,-2 3 51,1-3-50,1 4 58,-41-8-39,35 5-20,3 1 49,-8-1-51,0 2 53,-1-2-61,-1 0 62,0 2-64,0-1 58,0-1-55,-2 1 51,2 0-46,-3 0 55,0 0-58,2 0 59,-2 0-57,2-1 58,-1 0-55,1-2 58,0 3-52,-1-1 50,2-1-54,0 1 57,0 0-55,0-1 47,0 1-46,0 0 54,0 0-58,-2 1 61,3-1-57,-53-2 25,53 2 31,-4 2-56,2-2 53,1 4-48,-2-3 53,0 0-58,0 2 57,1 1-57,0-4 56,7 4-55,-7-2 54,-1 2-54,8 0 55,-1-1-56,-40-1 24,39 2 32,3 1-56,-2 0 56,2-3-58,0 3 53,-1 0-44,1-2 51,-1 2-58,0 0 59,1 0-60,-3 0 56,3 0-55,0 0 61,-1 0-63,-38 0 49,39 0 6,1 0-57,1-1 57,-1 1-50,2-1 53,1 1-56,0-2 58,-1 1-62,2 0 61,-1 0-57,1-1 56,-1 1-56,1-1 55,-2 2-57,2-3 58,0 2-53,0 0 52,0-2-58,-1 1 57,2 1-55,3 0 58,-5 1-58,5 0 56,-2-2-56,2 2 37,-6-1-32,1 2 56,4-1-60,-4 0 64,-38 2-29,37-2-28,1 1 46,1 0-53,-1 1 64,1-1-66,-2 1 60,3-1-58,-1 0 59,0 2-61,5-3 56,-6 2-50,2-1 49,-1 0-54,0 1 57,-35 2-30,36-3-26,-1 2 55,0 0-54,6-3 54,-5 3-58,-1-1 62,-1-1-59,7 1 64,-5 1-64,1-2 52,-1 4-51,1-3 60,-1 1-53,1-1 49,-38 3-33,36-2-24,2 1 57,-2 0-56,0 0 59,-1-2-61,1 1 54,1-1-54,-3 2 58,4-1-57,-2 1 55,2-1-51,-1 0 53,2 2-53,0-3 50,-32 5-26,31-4-31,1 1 54,2-1-49,-4 0 56,2 1-58,-1 1 56,1-2-51,-1 2 50,2 0-53,-2-1 51,1 0-59,1 1 57,3-2-60,-4 2 56,-28 5-28,32-7-23,1 2 55,0-1-53,-4 3 52,4-4-53,0 1 53,1 1-57,-1 0 49,1 0-49,0 0 55,2-1-57,-3 1 54,3-1-56,0 0 58,-25 5-37,28-6-14,-2 2 55,1-1-55,0-1 59,4 1-57,-4-1 58,4 0-57,-2 1 54,2-2-40,-1 2 42,0-1-53,0 1 54,1-2-53,0 2 50,1-1-55,0-3 58,-2 1-59,3 0 55,-2 0-53,2 1 58,1 0-56,1-1 55,0-1-56,1 1 58,1-1-57,-1 0 55,1 0-53,13 0 53,-20 0-56,2 3 23,18-3 29,-18 0-54,18 0 55,-15 0-56,15 0 54,-14 2-56,14-2 55,-16 2-54,16-2 54,-14 4-56,7 2 57,-3 0-54,-2 3 17,-1 4 2,-16 23 48,10-13-5,-1 6-56,0 1 55,-1 4-56,-1 0 59,2 1-60,0 2 60,1 2-60,2 0 62,1 0-46,1 0 52,0 1-57,4 1 58,-1-2-54,-3 41 3,7-41 61,4-5-62,-1 1 51,0-3-58,5 1 56,-2 0-60,2-5 56,0 0-57,0 0 59,0-1-61,0-3 57,0 0-59,2-4 59,-2 0-48,0 15 23,0-20 24,0-3-62,0-1 62,0-11-57,0 20 63,0-20-59,-2 15 63,2-15-60,0 14 57,0-14-60,0 0 57,0 13-67,0-13 15,0 0-100,-5 2-198,-6 3 28,11-5-129,-11 3-478,11-3-455</inkml:trace>
  <inkml:trace contextRef="#ctx0" brushRef="#br0" timeOffset="-124950.69">22999 12646 444,'0'-12'366,"0"12"-87,0 0-62,1-12-62,-1 12-32,0 0-18,0 0-20,0 0-3,0 0 4,0 12 5,-3 1-8,0 3-65,0 5 74,-2 2-72,1 2 7,-2 4-1,1 1-5,0 0-5,-6 25 7,8-31 41,-1-2-71,1-3 63,1-1-63,-2-2 69,2-2-29,0-3 83,-2-2-61,0-1 37,4-8-67,-7 9 49,7-9-65,0 0 48,-15-7-61,4-11 2,7 4 48,2-5-55,-1-4 47,3-5-12,3-5-8,2 0-4,3-5-2,2 0 2,3 4-7,0 0-1,2 7 1,2 3 2,1 2-6,3 5 0,21-10 1,-20 19-6,-3 5 1,0 3 0,-1 2 0,-1 3 1,0 5-1,0 2 2,-3 1-5,-2 3 8,-2 1-3,-4-3 5,-2 1 8,-1-1 11,-2 0-33,-6 9 75,0-9-12,-3-3-50,-3 0 52,-2-2-62,0-1 50,0 0-58,0-2 38,-2-1-96,3-1-7,0-3-140,12-1-34,-19 0-88,19 0-449,-16-5-311</inkml:trace>
  <inkml:trace contextRef="#ctx0" brushRef="#br0" timeOffset="-124487.7">23575 12639 488,'0'0'368,"13"2"-90,-13-2-41,6 9-13,-6-9-14,2 18-15,-4-6-35,0 5-34,-2 0-83,-1 2 45,-2 2-69,0 0-4,0-1 0,0 1 2,0-2 13,1 1 8,-2-4 51,2-1-50,1-2 61,0-1-40,-4 7 152,5-10-57,4-9-51,-6 12 41,6-12-76,-6 8 34,6-8-73,0 0-5,0 0-7,-6-8 51,6 8-71,1-19 32,3 4-89,1-6 37,2-1-27,14-34-36,-9 30 63,1 2 23,-4 4 17,0 3 5,-1 1-6,-1 3-7,-1 3-6,-1 1 0,-5 9-1,10-11 0,-10 11-2,0 0 0,11 3 2,-11-3 0,6 22-37,-4-12-7,-1 2 60,0-1-50,-1-11 58,1 21-58,-1-21 58,3 17-58,-3-17 59,4 15-53,-4-15 62,5 10-49,-5-10 54,0 0-58,14 2 55,1-10-25,-6-1-34,1-3 56,2-1-60,1-4 48,-2-3-19,4-1-15,-2-1-5,1 0-20,-2 4-16,-1 0-10,-2 1-18,-1 3-33,0 3-37,0-1-45,4-6-314,-7 10 212,2 1-68,1 0-201,0 2-79</inkml:trace>
  <inkml:trace contextRef="#ctx0" brushRef="#br0" timeOffset="-124092.69">24077 12443 95,'12'-4'423,"-3"-1"-95,0 2-53,-9 3-43,16-5-91,-16 5 50,14-7-87,-14 7 30,13-5-28,-13 5-24,0 0-10,14 0-14,-14 0 8,5 9 5,-5-9 21,2 20 2,-4-5-1,-1 2-9,-1 4-11,-3 1-5,-1 7 0,0-2-7,-1 0 8,1 1-4,-1-2-12,2-3-54,0-3 54,-3 18 15,4-23-65,2-1 54,0-1-65,0-2 54,1-1-53,1-1 68,2-9-18,-5 13 45,5-13-71,0 0 49,0 0-64,0 0 52,0 0-61,0 0 50,7-38-56,0 17 10,2-5-21,1-4 3,3-5 2,1-2 5,-1 2 1,2 0-47,-2 1 72,-2 8-39,1-1 63,-2 1-48,-1 5 58,1 2-60,-1 0 62,8-13-8,-11 19-46,2 1 49,-2 2-58,4-2 0,-2 3 3,2 1 1,1-1 3,1 1-2,1 1-12,1-1-13,1 1-22,1 1-28,-1 0-44,1 1-44,14-5-298,-16 5 184,0 2-143,-1-1-204,0 2-146</inkml:trace>
  <inkml:trace contextRef="#ctx0" brushRef="#br0" timeOffset="-123825.7">24240 12485 204,'-14'12'589,"2"-3"-126,2 1-74,4-3-25,6-7-19,-4 12-59,4-12-46,14 8-40,4-4-45,8-4-28,12 0-71,13-3-97,5-1-148,13-3-193,1-1-500,1-3-441</inkml:trace>
  <inkml:trace contextRef="#ctx0" brushRef="#br0" timeOffset="-117119.69">23105 13169 9,'-13'-3'434,"2"1"-81,0-1-95,1-1 34,-1 1-76,11 3 50,-20-7-65,10 4 39,-6-4 141,16 7-236,-14-4 43,14 4-76,-12-7 25,12 7-78,0 0 36,-8-5-68,8 5 43,0 0-64,20-3 51,-2 3-62,10 0 53,10 0-63,13 3 56,68-1-20,-44 2-46,5-1 58,0 0-64,3 1 58,-1-2-16,-3 2-4,-1 0-16,-5-3 1,-12 3 1,-4-2 2,-6-1-2,-12 1 3,-3 0-12,-6-2-10,-5 2-1,-4-1 3,-9 1 3,0-1-5,-12-1-1,0 0-11,0 0-2,-10 11-1,-9-8 3,-9 0 7,-10 2 6,-14 1 6,-8-3 4,-13 0 3,-9-1 4,-98 2 48,85-4 15,1-1 20,2 0 9,2-2-44,3 1 68,7-3-47,6 2 52,14-3-67,5 3 57,5-2-52,12 2 64,3 1-49,7-2 42,4 2-68,-8-2 53,32 4-36,0 0-58,0 0 52,8-10-59,12 7 45,9 2-48,12-3 54,14 1-59,5 2 47,7 1-56,13 1 48,2 1-67,-3-2 47,2 2-47,72 1 18,-90-3 39,-3 0-46,-4 1 52,-4-1-52,-11 2 57,-2-1-96,-7 0-44,-4 3-96,-3-1-114,-2 3-144,-7 1-543,-3-1-619</inkml:trace>
  <inkml:trace contextRef="#ctx0" brushRef="#br0" timeOffset="-108332.98">24440 17838 489,'0'0'421,"11"-9"-61,-11 9-60,8-8-34,-8 8-21,8-10-19,-8 10-27,7-9-25,-7 9 20,4-9-26,-4 9 6,3-7-26,-3 7 134,4-15-171,-4 15 14,0 0-18,-1-10-4,1 10-10,0 0-6,-12-7-22,12 7-9,0 0-12,-21 2 0,10 2 5,-2 2 11,-4 6-14,-4 3-2,-24 30 34,21-15-55,0 1 11,2 6-15,-3-1 4,4 3-13,3-1 8,1 3-3,4-4 2,2 0-18,6-4-13,3-6 1,3-2 15,4 0-11,7-7-12,30 13-70,-10-23-1,5-9-115,11-4-106,13-10-219,2-5-605,0-8-751</inkml:trace>
  <inkml:trace contextRef="#ctx0" brushRef="#br0" timeOffset="-93225.1">4490 10710 52,'0'0'546,"0"0"-203,-5-9 1,5 9 125,-4-12-305,4 12 29,0 0-71,-5-7 45,5 7-50,0 0 61,0 0-45,-4-10 45,4 10-61,0 0 29,0 0-79,0 0 32,-5-7-79,5 7 36,0 0-37,0 0-49,0 0 57,-4 11-52,4-11 54,-1 24-52,-1-6 50,1 2-3,-1 3-6,0-1-3,1 5-4,0-4 5,-1 0-3,2 1-1,-1-2-12,-3 16 11,3-18-4,0-5-1,0-3 6,1 2-2,0-14 1,-2 21 6,2-21 8,-1 17 53,1-17 61,-1 13 4,1-13 75,0 0-71,0 0 0,0 0-86,-9-13-25,6-3-4,1-1-56,-1-5 46,2-2-50,-1 0 48,2 2-46,0 2 8,0 1 5,2 2-2,-1 1-1,2-2-9,0 1-20,6-1 13,3-1-40,22-21-55,-14 21 55,1 1-72,4 0 39,-3 3-23,2-1-34,0 2-31,0 1-50,-1 1-49,-2 1-40,0-1-54,1 2-342,-3 1-231</inkml:trace>
  <inkml:trace contextRef="#ctx0" brushRef="#br0" timeOffset="-92846.57">4547 10855 530,'-6'8'396,"-2"-3"-89,1 4 108,7-9-269,0 0-35,-7 8-18,7-8-16,0 0 4,0 0 9,16-3 9,-5-1-9,4-2-15,7-3-20,0-1-6,5-1-71,-2 1-22,3-1-94,23-7-236,-26 9 102,-4 3-279,0-1-61</inkml:trace>
  <inkml:trace contextRef="#ctx0" brushRef="#br0" timeOffset="-92767.56">4964 10790 145,'0'0'394,"0"0"-72,5 8-114,-5-8-11,0 0-79,6 12 5,-6-12-56,4 14 23,-2-3-11,0 5-9,2 35 57,-3-15-78,-2 4-125,-2 10-247,1-2-176,-5-2 9</inkml:trace>
  <inkml:trace contextRef="#ctx0" brushRef="#br0" timeOffset="-91897.57">5718 10589 431,'0'0'367,"0"0"-99,0 0 14,-14-2-102,14 2 51,0 0-82,-11-2 42,11 2-71,0 0 39,0 0-69,-6-3 109,6 3-101,-10-2-68,10 2 34,0 0-65,0 0 42,0 0-52,0 0 51,16-5-50,0 1 50,6-2-48,8-1 48,11-3-8,6-3-4,3 0-3,13-4-5,-2 0-1,3 1-10,-3-2 4,-3 1-3,-10 3-2,-4 1-2,-2 3-2,-7-1 2,-6 4-2,-4 0-25,-4 1-27,-2 1-18,-2-1-6,-4 3-7,10-3-97,-23 6 48,12-5-43,-12 5-37,0 0-11,9-6-11,-9 6-31,0 0-210,0 0 48</inkml:trace>
  <inkml:trace contextRef="#ctx0" brushRef="#br0" timeOffset="-91578.54">6464 10222 429,'-4'-7'674,"4"7"-376,0 0-31,-5-11-27,5 11-29,0 0-52,-5-9-43,5 9-29,0 0-30,0 0-12,0 0-9,0 0-8,10-5-8,-10 5-7,17 4 0,14 5 10,-14-4-14,5 4-1,-1-2-2,-1 3-2,-1-2-2,-2 3 2,-1 0 2,-1 1 1,-3 1 0,-4 2 0,-3 0-7,-5 4-89,-4 4-109,-5 5-125,-29 32-1242</inkml:trace>
  <inkml:trace contextRef="#ctx0" brushRef="#br0" timeOffset="-90484.56">7448 9898 100,'0'0'374,"0"0"-103,0 0-18,-5-10-73,5 10-1,-5-10 145,5 10-178,0 0 35,-5-10-71,5 10 38,0 0-50,-6-11 45,6 11-63,0 0 35,-6-10-73,6 10 31,0 0-62,0 0 38,0 0-58,0 0 47,0 0-24,-6 12-32,6-12 9,0 22 4,0-10 43,0 2-52,-1 4 47,1 0-47,1 0 44,-1 1-2,0 0-6,0-2-5,0 0-6,1 0 0,-1-2-4,0 9 6,0-12-6,0-12 4,1 19 1,-1-19 11,0 15 56,0-15 41,0 0-57,-1 12 35,1-12-68,0 0 41,0 0-74,-4-17 50,3 4-73,1-4 53,1-29-45,1 20-23,0-8 54,2 3-53,2-3 56,1 0-1,0 3-10,1-1-2,2 4-1,0 0-2,1 2-2,1 2-6,3 3-13,-3 3-12,2 1-17,14-14-120,-11 19 57,-3 2-38,1 1-30,-2 4-32,0-1-26,0 2-90,-2 1-325,-11 3-165</inkml:trace>
  <inkml:trace contextRef="#ctx0" brushRef="#br0" timeOffset="-89951.56">7407 9883 156,'-6'7'293,"6"-7"-63,0 0-51,0 0-18,0 0-41,-8 4-3,8-4-42,0 0 0,0 0-29,0 0 6,-9 5 21,9-5-56,0 0 26,0 0-26,0 0 28,-9 4-24,9-4 47,0 0-35,0 0 60,-9 4-47,9-4 12,0 0 6,0 0 5,0 0-4,0 0 2,-6 0 43,6 0-60,-10 3-6,10-3 43,0 0-64,0 0 45,0 0-54,0 0 54,0 0-58,0 0 54,0 0-48,-11 2 52,11-2-46,0 0 47,0 0-48,0 0 44,0 0-50,0 0 44,0 0-51,0 0 49,0 0-57,0 0 51,0 0-54,0 0 50,-12 2-57,12-2 53,0 0-52,0 0 55,0 0-53,0 0 53,0 0-19,0 0-44,0 0 49,0 0-51,0 0 48,0 0-51,0 0 48,0 0-51,0 0 53,0 0-50,0 0 48,0 0-48,0 0 53,0 0-57,0 0 55,0 0-25,0 0-26,0 0 53,0 0-54,0 0 50,0 0-61,0 0 29,0 0-92,0 0 16,0 0-112,0 0-33,0 0-48,0 0-99,0 0-336,0 0-215</inkml:trace>
  <inkml:trace contextRef="#ctx0" brushRef="#br0" timeOffset="-88804.57">7448 9820 150,'0'0'188,"0"0"-42,0 0-15,-3-10 1,3 10-27,0 0-5,0 0-9,-2-9-18,2 9-12,0 0-18,0 0 8,0 0-45,0 0-6,0-14 0,0 14-1,0 0 4,0 0 0,0 0-3,0 0-2,10-5 1,-10 5 1,0 0 2,0 0 8,0 0 7,9-7 3,-9 7 9,0 0 9,8-6 4,-8 6 8,0 0 11,9-8 12,-9 8 2,0 0-1,8-8 24,-8 8-74,6-8 52,-6 8-46,0 0 66,5-8-56,-5 8 69,0 0 38,0 0-99,0 0-13,0 0-5,-9 3-60,1 7 55,-2 4-50,-2 1 52,-4 7-53,0 2 0,0 0 2,2 3 63,-1-1-68,2-2 65,0 1-70,-1 17 86,10-24-32,1-3-1,3-1 1,4 1-4,3-4 2,2-2-50,5-1 53,4-5-95,6-5-15,9-1-90,10-6-64,0-2-381,0-3-136</inkml:trace>
  <inkml:trace contextRef="#ctx0" brushRef="#br0" timeOffset="-88037.57">8019 9692 267,'0'0'438,"4"-10"-120,-4 10-68,0 0-62,0 0-36,0 0-30,0 0-17,4 12-19,-4-12-18,-3 22-62,2-10 47,0 3-62,0-1 55,-2 3-60,2 0 13,-1 0 1,0 0 49,0-2-52,1 1 71,-1-3-64,0 0 56,1-2-62,-2 0 85,1 7 95,2-18-77,-5 15 42,5-15-70,-6 9 35,6-9-65,0 0 38,-13-2-60,13 2-2,-10-11 39,7 0-61,-1-4 38,2-4-31,2-1-8,0-1-1,2-20-4,-1 21 7,2 3-1,-2 2-5,2 1 1,0 5 6,-3 9-13,7-17 8,-7 17 1,6-7-1,-6 7 0,0 0 4,15 3-1,-15-3 4,10 5-2,0 1 2,-10-6-1,10 7 1,-10-7 1,12 5 1,-12-5 2,9 4 4,-9-4 9,0 0-8,13-4 11,-13 4-2,8-9-6,-3 0-3,-2 0-6,1-3-5,2-17-13,-2 15-1,-2-1-18,0 1-11,0 3-18,0-1-35,-1 1-29,1 1-20,-2 10-21,6-18-15,-6 18 15,6-18 1,0 8 19,1 3 16,2-3 25,12-12-68,-10 12 115,4-2 12,-2-1 10,0 2 13,-1 0 35,1 1 21,0-1 28,-3 2 33,0 0-13,2 0 52,-2 2-41,-2-1 67,-1 3-67,-7 5 39,17-15 7,-17 15-128,9-4 49,-9 4-59,0 0 49,10 7-60,-7 4 61,-2 0 0,0 8-2,-1-1-8,-1 7-9,0 2 2,1 2-6,-2-2 0,2 2-38,0-3 38,-1 3-48,1-4 48,1-1-55,-1-3 11,0-1 4,0-3 1,0 0 10,2-4 42,-2 0 34,0-13 34,0 15-6,0-15 42,0 0-72,0 0 38,0 0 10,0 0-103,-4-12 43,4-1-71,0-6 24,0-3-25,0-3-12,0-3-1,1-3 4,0 3 8,1 0-32,-2 2 82,2 0-40,-2 1 40,3 3-55,-1-14 20,2 19-3,-1 0-88,3 2 19,-1 0-80,3 1-19,0 2-20,2 0-3,-3 2-31,2 1-62,-1 3-345,1 0-142</inkml:trace>
  <inkml:trace contextRef="#ctx0" brushRef="#br0" timeOffset="-87665.57">8383 9488 253,'-7'15'961,"7"-15"-622,-6 11-46,6-11-23,0 0-25,-2 12-44,2-12-37,0 0-31,13-1-25,-2-4-22,6-1-32,6-2-76,4-2-96,3 0-117,2-2-127,37-10-1407</inkml:trace>
  <inkml:trace contextRef="#ctx0" brushRef="#br0" timeOffset="-87049.56">5743 10749 112,'0'0'358,"-11"-5"-79,11 5-35,-12-2-24,12 2-32,-9-4-22,9 4-2,-10-6 155,10 6-157,0 0 3,-10-2-9,10 2-3,0 0-17,0 0-16,-10-5-19,10 5-15,0 0-18,0 0-17,0 0-13,0 0-11,-8-4-8,8 4-17,0 0-1,0 0-5,0 0-3,0 0 1,6 11 47,1-3-51,4 1 47,2 6-52,6 1 52,2 2-53,7 5 56,3-1-56,1 2 52,2-2-57,-1 0 54,34 21-22,-34-22-34,-2-3 52,-5-2-52,0 0 54,-4-2-56,-2-2 53,-1-2-51,-3 1 54,-2-3-46,-2-1 52,-3-1-52,2 0 59,-4-1-47,-7-5 76,13 8-49,-13-8 54,9 6-66,-9-6 46,0 0-90,0 0-10,0 0-107,0 0-7,0 0-90,0 0-69,0 0-47,-1-11-427,1 11-312</inkml:trace>
  <inkml:trace contextRef="#ctx0" brushRef="#br0" timeOffset="-86696.57">6244 10859 57,'0'0'463,"0"0"-52,-4-10-122,4 10 217,-5-10-273,5 10-90,0 0 50,-3-7-81,3 7 38,0 0-66,0 0 30,0 0-69,0 0 29,-6-10-65,6 10 39,0 0-57,0 0 47,0 0-54,21 14 26,-11-4 5,7 3-26,1 5 41,2 2-42,4 6 40,2 0-9,-2 1-46,0 1 53,-1 0-48,-1 0 51,-3-1-53,-2-3 55,0-1-42,-5-1 59,6 16-47,-10-18 12,-4-4 48,-2 1 37,-3 1 7,-4 2-12,-3 1-3,-3 5-16,-2-2-13,-4-1-3,3-2 34,-2-2-61,3-3 40,1-1-64,3-4 34,0-1-101,2-1-1,0-1-107,2-2-5,5-6-111,-7 12-8,7-12-66,-9 8-455,9-8-346</inkml:trace>
  <inkml:trace contextRef="#ctx0" brushRef="#br0" timeOffset="-85964.57">7370 11400 353,'0'0'394,"-3"-10"-63,3 10-54,-2-11-18,2 11-18,-6-12-25,6 12 23,-3-12-88,3 12 42,-5-11-67,5 11 30,-4-9-84,4 9 28,0 0-75,-3-5 32,3 5-14,0 0-57,-7 9 5,7 3 6,-2 6 5,1 1-1,1 3 1,0 2 43,1 0-54,1 0 49,-1-1-55,0-5 49,1 2-49,0-3 41,1 10-1,-2-14-41,-1-13 54,1 21-48,-1-21 79,2 14-9,-2-14 77,0 0-76,0 12 33,0-12-68,0 0 26,-6-12-69,4 3-4,-1-6-30,1-4-14,-2-29-74,4 21 131,1 0-51,0 0 61,5-2-52,0 0 59,2 7-54,2 3 51,3-5-49,-2 9 53,3 3-52,-1 3 47,2 5-44,-2 2 50,1 4-51,14 11 23,-14-1-7,-2 2 12,-1 2 1,-3 2-1,-3 2 2,-2 2 4,-3-1 3,-3 4 49,-3 3-57,-3 0 50,-3-1-55,1 0 52,-2-2-56,0-3 34,-10 14-144,16-25-69,-2 0-50,1-4-116,8-7-375,-13 4-247</inkml:trace>
  <inkml:trace contextRef="#ctx0" brushRef="#br0" timeOffset="-85519.56">7782 11233 363,'0'0'319,"10"10"-82,-7 0-10,0 2-80,1 4-24,-3 0-20,2 4-11,-2 2 4,0 3-21,1-2-17,-1 1-3,-1 1-5,3 24 84,-2-29-57,-1-2-62,1 2 51,-1-3-63,0-5 106,0 2-35,2-2 95,-2-12-34,0 20 75,0-20-56,-3 12 28,3-12-89,0 0 30,-8 5-76,0-15 58,3 0-89,-1-5-10,-3-5-6,4-2-16,-3-8-12,3-1 53,1-2-55,-1 1 59,3 0-47,-1 8 59,2-1-63,-1 6 55,1 1-58,0 2 51,0-10-38,2 14-26,-1 12 53,1-20-55,-1 20 58,4-17-53,-4 17 57,8-14-55,-2 6 58,0 0-53,1 0 56,1 1-55,3 0 56,-2-3-55,1 2 56,9-9-17,-8 9-39,-1-1 59,-3 1-59,2 0 28,-1 1-106,1-3 8,0 2-92,0-2 18,0 2-68,0-1-10,-2 2-30,1 0-85,2 0-238,-2 2-114</inkml:trace>
  <inkml:trace contextRef="#ctx0" brushRef="#br0" timeOffset="-84960.56">8000 11161 681,'-6'-8'303,"6"8"-81,0 0 24,0 0-93,-4-9 41,4 9-86,0 0 40,0 0-84,0 0 50,-3-9-81,3 9 58,0 0-63,0 0 65,0 0-49,0 0 102,0 0-51,0 0-60,-1-10 49,1 10-67,0 0 42,0 0-59,0 0 41,0 0-57,0 0 42,0 0-48,0 0 45,0 0-50,0 0 53,5 12-50,-5-12 53,9 17-54,-4-3 53,1 0-51,0 1 52,1 5-54,1-1 7,-2 0 2,2 1 6,-2-1-1,3 1 7,-1-1 4,-2-1-5,1-2 3,-1-2-1,7 15-2,-7-17 1,-2 0 2,1-2 1,0 0 0,-1-1 2,-4-9 2,7 14 1,-7-14 2,5 12 14,-5-12 22,4 9 29,-4-9 28,0 0 3,5 11-6,-5-11 74,0 0-110,0 0-17,0-15-6,0 15-16,-2-23-11,1 2-22,1-4 30,-1 0-48,0-3 50,1-1-52,0 1 56,0 0-50,0 2 64,-2 2-53,4-20 37,-2 26 16,0-1-57,0 6 56,0 1-69,0-1 49,0 13-92,1-20 4,-1 20-114,0-16-12,0 16-82,1-12 13,-1 12-7,0 0-42,0 0-345</inkml:trace>
  <inkml:trace contextRef="#ctx0" brushRef="#br0" timeOffset="-84457.57">7830 11528 248,'0'0'368,"-10"-6"-77,10 6-38,-10-8-16,-1-6 156,7 6-194,-1-2-15,-1 0-37,1-2-21,1 0-2,0 1 17,2-1-70,-1 1 30,2 0-71,1-2 41,-1 3-54,1 10 35,1-19-58,-1 19 40,5-23-28,-5 23-32,8-11 50,-8 11-51,12-5 53,-12 5-55,13-1 54,-13 1-51,18 6 52,-9-1-53,-1 1 7,0 0 4,2 1 5,-1 1 2,0 1 3,11 10-2,-11-9 5,1-2 0,-1 3 2,0-2 2,1-1 1,-1 1-2,-2-1 2,0-3 0,1 3-8,-8-8 3,13 10 11,-13-10-4,9 7 8,-9-7 18,14 9 92,-14-9-62,0 0-11,11-7-3,-6-2 2,-1-1 7,2-5 7,0-1 50,-1-6-66,-1-1 42,-1 0-67,1-2 44,0 3-63,-2 2 47,1 0-66,2-13-86,-2 19 1,2-1-98,0 4 14,3 0-66,1 1 14,1 3-47,4-1-58,-1 3-329,2 1-182</inkml:trace>
  <inkml:trace contextRef="#ctx0" brushRef="#br0" timeOffset="-84038.57">8598 11013 419,'7'-10'446,"-1"1"-70,-1 2-28,-5 7-124,9-11 0,-9 11-102,6-7 29,-6 7-92,0 0 40,10 12-61,-6-1 68,0 5-61,0 6 50,0 2-64,10 38 70,-8-30-86,2 0 1,-2-1-2,3-2-1,-4-4-2,0-4-4,1 1-2,-3-5 0,1-2 0,-1 0 6,1-5 17,-2 1 41,-2-11 31,3 17-8,-3-17 45,0 0-109,0 0-16,0 0-10,-5-17 0,0 0 46,2-9-61,-1-7 49,-1-12-60,1-3 40,0-4-53,3-3 50,1-1-38,1 4 17,2 3 22,5-40 28,-5 56 13,3 1-66,1 4 16,1 7-89,0-1 14,3 5-85,-1 1 15,-1 3-85,3 3 21,-2 3-18,-1 4 13,-9 3-22,15 1-35,-15-1-283</inkml:trace>
  <inkml:trace contextRef="#ctx0" brushRef="#br0" timeOffset="-83899.57">8732 10943 149,'-9'14'620,"2"0"-57,1-3-140,1-1 8,-2 6 207,7-16-393,-7 13 26,7-13-78,0 0-49,0 0 23,8 7-80,2-12 33,6-1-73,5-5-10,9-2-14,4-1-47,-3 2-76,-2 0-87,2 3-117,-2 0-73,-4 3-143,-3 1-315,3-2-375</inkml:trace>
  <inkml:trace contextRef="#ctx0" brushRef="#br0" timeOffset="-82524.58">7160 10103 238,'-15'3'301,"15"-3"-63,0 0-40,0 0-36,-13-2-17,13 2-12,0 0-11,0 0-3,0 0-8,-15 0-53,15 0 43,0 0 10,0 0-100,0 0 40,0 0-58,0 0 41,0 0-50,-11 2 44,11-2-11,0 0 1,2 9-4,-2-9-6,8 12 2,-1-2-1,2 0-3,2 0 8,18 18-2,-9-11 3,2-2-7,0 0 13,3-1-9,2-1 9,3 0-45,2-3 73,9-2 10,3-1-1,6-5-5,1-2-12,5-2-5,3-5-4,10-2-7,67-18 20,-71 12-30,-3-5-29,-2 0 32,-1-1-52,-3-5 58,-2 1-51,-4-2 3,-4-2 5,-3-2 7,-4-3 45,-8 3-68,3-8 45,-11 2-26,-1-2-21,-5-3-8,-4-1-13,-2-1 5,-5-2 8,-5 2 10,-5 0 7,-2 2-34,-6 0 66,-4 1-43,-5 4 43,-7 3-39,-11-3 6,-5 5 5,-7 4 44,-5 5-48,-71-9 19,69 27-1,-4 4 53,1 5-57,-11 5 57,3 8-60,-1 5 38,4 8 16,2 8-7,2 4-3,4 6-6,1 2-10,6 4-4,4 3-48,6 1 68,-26 57-38,45-60-23,8-11 55,7-4-6,9-6-2,3-5-7,7-4 3,5-4 1,5-4-1,5-7-48,4-3 62,5-4-96,3-4-43,7-4-100,-2-5-386</inkml:trace>
  <inkml:trace contextRef="#ctx0" brushRef="#br0" timeOffset="-81401.48">8633 10790 17,'0'0'424,"0"0"-106,0-12-60,0 12-49,-3-11-46,3 11-33,-6-12-23,6 12-25,-9-16-14,2 7-13,-2 0-10,0-2 3,-1 2 2,-3 0-1,2-2-7,-6-1-1,2 3-11,-4-1-9,-1 0-5,-1 3-6,-2 2 58,-1-1-70,-3 1 55,1 2-66,-3 0 56,-1 3-65,1-1 68,-2 2-59,2-1 15,-31 6 10,25-1-8,0-1 2,-1 3-1,-4 4 1,0 0 0,-2 3-2,3 3-5,-2 0 3,-1 1-4,2 3 1,-1 1 1,4 0 53,0 2-68,1 1 57,-29 29-26,34-25 12,2 1-5,1 0-5,2 0-4,1 1-53,2 2 62,1-2-56,2 0 56,-1 0-59,3 1 9,1 0 2,1-1 9,0 1 7,3-3-1,-9 28 2,13-30 57,0 4-63,3-2 57,2-2-68,3-1 65,2-1-7,2 3-4,3 1-1,4-2-2,3 1 1,5 1-3,2-1 6,3-1-49,4-3 62,32 22-7,-27-27-46,2 0 56,1-4-49,1 1 53,2-2-50,-1-2 47,1 0-49,1-1 36,-4-3-48,0 0 53,-1-1-55,1-1 56,-1-1-57,0-2 48,31 4-22,-34-6-32,-1 0 44,1-2-67,2 0 43,1-4-58,1 1 47,1-1-62,-2-1 56,2-1-77,4-2 58,-1-3-58,0 2 44,-1-3-54,2-2 44,39-19-124,-37 15 99,7-6 28,0-2-10,1-2 38,-2 0 6,0 0 17,-3 0 33,-1-3 19,-1 1 13,-9 5-3,0-2 16,-1-1 7,1-1-5,-3 0 14,25-31 59,-30 28-34,-3 2-64,-2-1 43,-3-2-61,-2 0 39,-7 3-61,-2 0 47,-1-1-65,-4-2 58,-2 1-62,-5-2 14,1 1-9,-6-4 10,-5 1 3,-2 1 31,-2 3 32,-3 2 11,-3 1 0,-1 4 54,-4 1-38,1 3 43,0 2-72,2 7 35,1-1-71,4 4 43,-1 3-65,0 1 48,3 4-67,1-1 27,-21 5-181,22 0 30,-1 1-49,2 1-60,2 2-43,2-1-45,-1 1-435,14-6-284</inkml:trace>
  <inkml:trace contextRef="#ctx0" brushRef="#br0" timeOffset="-80872.49">10801 9256 150,'-18'-5'415,"1"1"-11,-2 1-121,-1-1-50,-1 3-34,-2 2-36,-1 2 26,0 1-94,2 5 34,-3 3-80,2 3 38,1 5-16,4 1-13,3 2-8,3 1-9,6-2-5,1 0-9,5-1-3,5 0-2,1 1-3,4-2-5,7 1 4,1-3-15,27 13-163,-19-19 63,2-3-74,-3-4-1,2-1-5,0-3 1,-1-2 3,1-3 11,-1-3 19,2-3-50,-1-2-173,-4-2 178</inkml:trace>
  <inkml:trace contextRef="#ctx0" brushRef="#br0" timeOffset="-80497.48">10997 9443 610,'8'-8'269,"-8"8"-20,8-9-91,-8 9 5,0 0-69,0 0 23,8 6-57,-8-6 28,-1 21-58,-1-5 39,1 3-55,-2-1 40,1 23-9,-1-23-50,2 2 45,-2-2-48,1-2 47,1 1-50,-1-5 70,0-1-39,1 0 45,-1 0 49,2-11 102,-2 13-12,2-13 52,-3 12-90,3-12 11,0 0 41,-10-2-167,10 2 39,-5-19-71,1 6 15,4-3-84,0-4 55,0 3-47,4 0 57,-3 1-53,1 3 50,-1 0-59,2 2 37,0 2-57,-3 9 55,14-13-75,-14 13 10,0 0 50,17 3-8,-17-3-5,11 7 0,-11-7 11,13 7 0,-13-7 5,10 5 7,-10-5 4,9 7 13,-9-7 5,0 0 14,15 0 3,-15 0-8,9-9 1,-2 1 11,-1-4-6,0-1-47,0-2 54,-1-5-59,1-2 54,-3 0-58,3 1 31,-1-3-51,0 4 2,-1 3-30,0 2-72,0 1-71,6-5-294,-10 19-137,9-12-167</inkml:trace>
  <inkml:trace contextRef="#ctx0" brushRef="#br0" timeOffset="-80148.48">11458 9222 17,'0'0'477,"0"0"-136,14 1-78,-14-1-9,5 9-90,-2 15 96,-2-7-133,-1 3-74,-1-1 41,1 7-18,0-4-13,-2 3-3,2-4-2,0-1-8,-1-1 1,1 0-1,0-2-5,0-4-2,0-1-22,0 0-29,0 9 216,0-21-30,-1 15-43,1-15 35,0 0-85,0 0 37,0 0-76,0 0 39,-6-7-67,3-3 53,0-4-68,2-3 45,0-6-76,1-3 37,0 0-64,2-37 15,-1 34 7,2 4 23,1-1 56,-3 2-50,2 4 54,-2 3-61,2 0 45,0 3-82,0 1 22,3-1-63,-1 3 44,3 1-52,0 0 51,3 3-58,9-10-64,-8 12 80,1-3-87,2 4 10,-1-1-49,2 0-51,-2 0-104,0 3-188,-2-1-72</inkml:trace>
  <inkml:trace contextRef="#ctx0" brushRef="#br0" timeOffset="-79836.48">11546 9264 650,'0'0'312,"-8"6"-97,8-6 7,0 0-71,-5 8 37,5-8-80,0 0 41,0 0-91,15-2-12,-3-1-10,1-4-26,1 2-13,3-1-32,4-5-27,21-6-193,-13 4 23,-4 2-258,3-3 23</inkml:trace>
  <inkml:trace contextRef="#ctx0" brushRef="#br0" timeOffset="-79704.48">11973 9160 376,'0'0'315,"0"0"-73,0 0-47,10 9 85,-10-9-180,13 0-20,-2-3-16,1 1-10,2-2-11,5 1-16,-1-2-31,2-2-35,3 2-54,2 0-60,-3-2-315,0 3 50</inkml:trace>
  <inkml:trace contextRef="#ctx0" brushRef="#br0" timeOffset="-79620.48">12004 9482 352,'-11'11'457,"5"-1"-36,-2-2-168,8-8 19,-6 14-100,6-14 32,0 0-93,9 7 27,-9-7-32,26-5-47,-5-1-52,6-5-106,2 0 1,43-24-493,-37 14 40,3-2-61</inkml:trace>
  <inkml:trace contextRef="#ctx0" brushRef="#br0" timeOffset="-78827.24">12636 9068 115,'0'-12'715,"0"12"-207,2-20-53,-2 20-145,2-14-35,-2 14-174,0-11-1,0 11-80,0 0 50,0 0-68,8 10 3,-6 1 1,-2 6-1,4 26 7,-4-17-5,1 0 47,-1 1-58,0-1 47,0-1-58,-1 0 64,1-6-65,0 2 55,-4-4-50,4 0 64,-4-2-35,3-2 77,-4-3-24,3 1 75,-2-3-63,4-8 52,-11 10-72,11-10 39,0 0-66,-18-3 43,13-5-63,1-2 41,0-6-65,2-3-12,2-2-8,2-4-3,2 0 5,3-1 3,1 5 46,10-19-46,-7 23-29,3 5 54,-3 3-63,3 4 57,-1 0-55,-13 5 59,23 2-50,-10 3 12,-3 5 11,0-1 7,-3 1 50,-3 3-50,-2 1 51,-2 0-53,-6 18 38,-1-16 17,1 2-55,-4-1 19,-2 0-94,3-1-13,-1-3-109,3-3-2,1 1-35,6-11-106,-11 8-313,11-8-181</inkml:trace>
  <inkml:trace contextRef="#ctx0" brushRef="#br0" timeOffset="-78438.23">13018 9068 237,'0'0'473,"15"-3"-181,-15 3-3,15 10-123,-11-3-31,0 5-9,-2 4-23,-1 0-16,-1 2 37,0 2-81,-1-1 55,-1 1-79,2-3 69,-4 15 52,2-19-77,0 0 61,-1-1-44,3-12 63,-2 18-37,2-18 77,-2 14-35,2-14 24,-5 9-76,5-9 24,0 0-72,0 0 44,-11-9-73,11 9 42,-2-18-61,0 4-19,4-3-6,0-3-19,0-3 44,2-1-49,1 1 59,0 1-39,-1 5 56,1 1-61,-1 2 40,-2 2-79,3 4 51,-1-1-50,-4 9 58,18-7-46,-18 7 2,11 4 48,-11-4-55,12 10 15,-12-10 11,9 10 10,-9-10 6,9 9 0,-9-9 5,9 9 9,-9-9 7,7 6 9,-7-6 3,0 0-6,15 0 4,-15 0-4,7-11-1,-7 11 56,9-16-76,-5 4-3,1-3-122,1 1 17,2-3-91,-2 1 9,-1 2-37,1 0-42,1 2-339,0 0-138</inkml:trace>
  <inkml:trace contextRef="#ctx0" brushRef="#br0" timeOffset="-78085.22">13492 8845 226,'14'-5'499,"-14"5"-194,0 0-14,15 0-125,-15 0 19,8 8-85,-8-8 58,4 21-44,-4-6 73,-2 4-83,0 0-20,0 6-17,-2-1-7,2 2 45,-2-1-11,2-1-19,1 0-7,-3-1-3,2-5 41,0-1-65,2-2 41,-2-1-62,0-4 49,2 0-24,0-10 96,-1 19-3,1-19 24,-2 12-15,2-12 62,0 0-136,0 0-42,-2-14 22,2 14-17,2-27-28,0 8-67,-1-8 30,3-4-72,2-3 34,-3 0-53,3-2 75,-1 1-39,0 3 77,1 1-28,1-19 65,-3 26 17,1 4-61,0 3 47,-1 0-62,5 1 45,0 1-61,5 0 49,-1 0-69,5 2 27,5-3-88,1 3 18,3 0-106,0 1-13,0 1-96,21-4-852,-27 10 243</inkml:trace>
  <inkml:trace contextRef="#ctx0" brushRef="#br0" timeOffset="-77668.22">13510 8988 666,'-13'11'533,"4"-3"-130,0 1-84,0-1-66,3-3-43,6-5-16,-10 10-3,10-10 155,0 0-182,12 7-17,3-10-21,12-1-18,13-6 29,6 0-73,3-4 20,9-1-112,3-1-20,-10 2-135,-3 1-57,-1 1-140,-7 2-580,-5 0-545</inkml:trace>
  <inkml:trace contextRef="#ctx0" brushRef="#br0" timeOffset="-76624.23">10437 10047 264,'-14'3'504,"14"-3"-177,-9 4-72,9-4-10,0 0-108,0 0 28,-3 10-91,3-10 47,11 14-86,-1-3 49,3 1-73,3 2 74,5 3-90,3 0 62,5 4-61,40 15 107,-29-20-6,1-3-47,1 0 50,4-5-55,0-3 44,4-1-57,-2-5 45,2-4-58,1-3 55,-1-4-52,1-5 71,4-3-38,-3-6 44,-2-3-44,41-42 41,-51 31-54,-6-4 41,-3-6-69,-10-4 30,-2-4-77,-6-6 42,-6-3-71,-4-3 49,-7 0-52,-5-1 65,-9 1-52,-5 2 56,-5 4-47,-7 3 55,-59-44 14,37 62-20,-8 7 3,-8 7-12,-5 7 13,-1 10-7,-1 5 3,1 9-5,2 6-1,0 10-45,6 7 56,-1 11-41,-3 18 54,6 7-51,7 8 52,-36 90 11,67-88-67,9 2 51,9-1-45,7-6-2,12-11 48,10 3-54,8-9 59,9-6-57,10-7 59,5-6-58,7-8 56,9-7-69,4-7-11,-4-5-157,94-13-501,-75-4-44,0-6-264</inkml:trace>
  <inkml:trace contextRef="#ctx0" brushRef="#br0" timeOffset="-75932.22">13006 8869 120,'-4'-16'306,"-2"0"-87,-1-1-51,-2-1-24,-4-2-37,1 3-18,-6-1-20,-5 0-7,-1 3 11,-46-9 102,34 16-38,-1 4-51,1 4 45,0 3-77,1 4 54,-5 8-22,2 8-13,-7 12-11,3 7-4,-1 9-64,0 9 26,-4 20-8,0 8 53,7 5-54,-15 85 49,41-98-4,10 0-47,11-5 36,11-4 60,11-4 98,7-7-33,10-8 81,5-5-63,7-8-11,4-4-12,5-5-26,4-8-24,3-2-17,1-11-25,6-5-10,1-8-15,0-8-8,1-5-32,-3-9 34,-1-5-37,7-12 27,-8-9-5,-4-9 39,-13-11-59,-5-3 42,-11-10-62,-5-4 3,-13 11-4,-10-5-1,-5-84 46,-18 88 46,-12 8-32,-9 9-7,-14 7-13,-8 9-5,-11 9-7,-6 14-3,-4 8-6,-5 10 39,0 8-44,5 8 32,1 4-62,6 9-60,1 2-9,-43 36-234,61-28 95,5-1-7,8-4 9,9-3 5,2-6 13,9-3 30,3-2 28,4-5 9,4-10-14,2 12-11,-2-12-37,12 4-12,-12-4-69,15-3-221</inkml:trace>
  <inkml:trace contextRef="#ctx0" brushRef="#br0" timeOffset="-73889.21">10847 9402 152,'0'0'540,"14"1"-75,-14-1-138,0 0 11,0 0-92,0 0 29,0 0-93,0 0 29,12 2-75,-12-2 48,0 0-62,0 0 49,0 0-61,0 0 49,0 0-61,0 0 119,0 0-124,0 0-41,0 0 34,12-2-56,-12 2 45,0 0-54,0 0 53,0 0-44,0 0 44,0 0-35,0 0 9,0 0 5,0 0 3,0 0-6,0 0 38,0 0-54,0 0-1,0 0-8,0 0 1,0 0 3,0 0 9,0 0 8,0 0-1,0 0 10,0 0 4,0 0 3,0 0 0,0 0-5,0 0-4,0 0 30,0 0-51,0 0-9,0 0-3,0 0-7,0 0-2,0 0-1,0 0-2,0 0-4,0 0 2,0 0-2,0 0 1,0 0-4,0 0 2,0 0 3,0 0 13,0 0 5,0 0 9,0 0 7,0 0 5,0 0 3,0 0 1,0 0-5,0 0-4,0 0-4,0 0-4,0 0-7,0 0-3,0 0-4,0 0 0,0 0 16,0 0-19,0 0 8,0 0 1,0 0 12,0 0 2,0 0-2,0 0 0,0 0-7,0 0-4,0 0-1,0 0-5,0 0-3,0 0-5,0 0 1,0 0 6,0 0-13,0 0 0,0 0 0,0 0-1,0 0 0,0 0 0,0 0 0,0 0 5,0 0 9,0 0 11,0 0-3,3-10 4,-3 10-9,0 0-5,-6-15 4,6 15-16,-7-13-3,2 4-15,-3-3 3,-4-1-24,-5-6-31,-6 0-8,-6-5 4,-6-1-10,-10-1 13,-8-3 0,-9 2-10,-2 2 8,-6 2 10,-83-16-31,70 24 61,-4 6-11,-3 1 17,1 4-17,-1 4-17,1 3-10,1 5-18,1 1-14,0 3-22,0 4-7,1 4-7,-3 4 29,-16 5-1,1 5 48,-102 41-82,102-33 51,1 1 50,-1 0-35,-3 3 52,0 0-45,-2 0 55,3 0-44,3-5 52,2 2-44,5-4 55,4 0-50,18-10 6,2 2 10,5-2 51,-58 25-32,68-30-16,3 0 48,8-4-50,7-2 51,0 0-51,5-1 47,4-4-48,5-1 52,3-1-49,2-2 52,2 0-56,3-1 53,2-3-53,0 2 45,-8 3-32,14-5-14,-3 0 48,2 0-52,1 0 56,0 1-51,7-6 52,-13 11-51,13-11 51,-13 10-49,6-4 51,-1 1-48,0 1 50,-2-2-49,-3 3 47,0 0-49,-3 1 47,0 1-49,-1 0 54,1-2-51,-2 2 44,1-2-45,1 0 55,2-2-48,1 1 65,2-3-35,-1 2 63,3-2-48,0-1 61,-1 0-48,-5 4 107,6-4-62,-1 0-54,1 1 22,-3-3-38,-2 5 40,-3-2-56,-3 4 41,-2-1-49,0 1 42,0-1-49,-1 1 46,1-1-47,-1 0 42,4-1-43,-18 7 35,21-8 13,2-2-37,2 0 24,1 0-21,1 0 37,10-4-41,-18 5 36,18-5-38,-15 4 36,15-4-40,-12 4 36,12-4-41,-9 4 40,9-4-41,-12 2 19,12-2 19,0 0-41,0 0 40,-12 3-39,12-3 40,0 0-43,0 0 44,0 0-38,-10 4 36,10-4-39,0 0 42,0 0-41,0 0 15,0 0-11,0 0 16,-11 4 24,11-4-35,0 0 32,0 0-40,0 0 34,0 0-35,0 0 40,0 0-39,0 0 38,0 0-41,0 0 40,0 0-41,0 0 42,0 0-35,0 0 24,0 0 13,0 0-38,0 0 35,0 0-46,0 0 49,0 0-39,-9 4 40,9-4-37,0 0 41,0 0-40,0 0 42,0 0-42,0 0 38,0 0-41,0 0 25,0 0 15,0 0-41,0 0 40,0 0-41,0 0 41,0 0-47,0 0 47,0 0-35,0 0 35,0 0-40,0 0 39,0 0-35,0 0 39,0 0-38,0 0 27,0 0 3,0 0-22,0 0 35,0 0-30,0 0 30,0 0-16,0 0 29,0 0-34,0 0 24,0 0-29,0 0 18,0 0-18,0 0 25,0 0-22,0 0 40,0 0-6,0 0-25,0 0 21,0 0-17,0 0 14,0 0-18,0 0 13,0 0-17,0 0 11,0 0-16,0 0 16,0 0-21,0 0 18,0 0-22,0 0 18,0 0-5,0 0-18,0 0 17,0 0-30,0 0-37,0 0-47,0 0-22,0 0-145,0 0-50,0 0-102,0 0 22,10 3-11,1-1-72,2-2-478</inkml:trace>
  <inkml:trace contextRef="#ctx0" brushRef="#br0" timeOffset="-71868.22">12658 9617 435,'0'0'370,"0"0"-29,10 2-136,-10-2 11,0 0-102,0 0 115,0 0-88,11 3-58,-11-3 66,0 0-49,0 0 58,0 0-51,0 0 51,0 0-57,0 0 48,0 0-67,0 0 41,0 0-68,0 0 35,0 0-66,0 0 45,0 0-64,11 2 51,-11-2-61,0 0 54,0 0-57,0 0 49,0 0-55,0 0 51,0 0-57,0 0 48,0 0-54,0 0 54,0 0-57,0 0 55,2 12-29,-2-12-25,0 12 55,0-12-52,-4 22 55,2-7-52,-3 7 3,-1 4 5,-4 6 22,-3 6-9,-3 3 1,-3 13 50,-6 1-58,-3 3 46,-3 3-56,-53 61 32,28-51 20,-9-3-55,-7 0 10,-2-1-14,-6-3 21,-8-2 3,-7-1 1,-6 1 46,-9-3-56,0-3 48,-7 0-58,-5-1 5,-3-2 54,-4-1-60,-134 50-6,131-55 22,2-4-11,0-1 21,-1-6-4,2 0 2,0-3-1,1-3 0,2-3 0,-1 0 0,1-5-1,0-1 48,3-5-49,-1-3 42,22-7-58,-105-5 28,107-7-30,0-5 3,-15-4 2,1-9-12,6-2-12,-2-6 52,6-6-57,2-3 55,5-5-53,6-3 59,8-2-55,7-1 60,17 9-26,5 0 69,-37-37 28,53 42-79,9 11 58,3 1-46,2 2-1,6 5 0,3 3-4,3 2-7,1 2-2,3 0-7,-1 3-1,3-1-7,-1 2-10,3-1-3,1 1-3,-1-9 4,4 17 12,-4-14-1,4 14 8,-3-12 20,3 12 15,-1-13 15,1 13 7,-3-9-3,3 9-2,-2-10-6,2 10-14,0 0-6,-4-11-9,4 11-7,0 0 8,-1-11-17,1 11-2,0 0 0,0 0-2,0 0-3,0 0 3,-4-10-2,4 10-1,0 0-2,0 0 2,0 0 0,0 0-1,0 0 0,0 0-2,0 0 3,-1-11-2,1 11 2,0 0 5,0 0 0,0 0-7,0 0 8,0 0 0,0 0-6,0 0 2,0 0-2,0 0-4,0 0 2,0 0-1,0 0 1,0 0-1,0 0 1,0 0 1,0 0-2,0 0 0,0 0 1,0 0 2,0 0 1,0 0-2,0 0 1,0 0-1,0 0 0,0 0-2,0 0-5,0 0-24,0 0-89,0 0-51,0 0-21,0 0-93,0 0-31,0 0-25,0 0-66,0 0-410,0 0-352</inkml:trace>
  <inkml:trace contextRef="#ctx0" brushRef="#br0" timeOffset="-71509.22">7019 10464 61,'0'0'687,"0"0"-166,0 0-112,0 0-84,0 0-64,0 0-63,2 9-46,-2-9-31,0 0-26,0 0-16,0 0-42,0 0-43,0 0-44,0 0-56,0 0-54,0 0-64,0 0-83,0 0-353,18-5-172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30:25.6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8284 4391 212,'0'0'295,"9"-3"-78,-9 3-19,0 0-43,0 0 14,0 0 132,0 0-184,0 0 30,0 0-47,0 0 35,0 0-38,0 0 29,1-12 12,-1 12 12,0 0-19,0 0 10,0 0-33,0 0-12,-4-8-33,4 8-12,0 0-20,0 0 2,0 0-20,0 0 11,0 0-19,-10 7 14,3 2-16,-3 3 12,-1 5-15,-6 2 1,0 5 5,-4 3-5,-1 1-5,3 2 10,-3-1-4,-16 31 18,19-31-20,3-6 13,2 0-17,1-4 15,2-1-12,1-2 14,2-2-13,1-2 10,0-1-14,2-2 20,0-2 6,5-7 39,-5 10-18,5-10 6,9-9 2,4-6-41,4-7-5,9-7-8,3-4-48,7-9 60,0-4-1,2 0 9,0 1-7,0 0 49,-3 2-3,0 3 7,-6 8-7,-1 1 2,-1 4-18,18-18 28,-27 29-52,-2 0-10,-1 4 0,-2 3-10,-1 4 3,0 2-5,0 4 8,1 4-5,2 4 2,0 5-4,0 7 6,-1 6 3,2 7-3,-1 4 3,13 46-13,-13-38 25,-2 0 4,1-2-8,0 0 0,0-1-2,1-4-40,-2-2-63,2-1-73,-2-4-54,1-4-123,0-4-112,3-2-420,-3-7-430</inkml:trace>
  <inkml:trace contextRef="#ctx0" brushRef="#br0" timeOffset="704.1">5729 4042 648,'9'-4'496,"0"0"-143,3 2-58,-1 0-77,4 0-30,0 2-60,5 0-11,2 4-42,2 3 2,4 3-38,-1 4 10,4 8-29,-3 5 19,-1 7-18,1 12 26,-8 5-14,-1 5 21,0 79 30,-22-62-40,-5 2-7,-6 0-1,-8 0-18,-5-3-2,-7-4-9,-5-3-70,-5-4 27,-5-4-110,-4-3 31,-5-3-97,-17 2-72,6-12-441,-22-1-232</inkml:trace>
  <inkml:trace contextRef="#ctx0" brushRef="#br0" timeOffset="1138.09">3865 4238 329,'-77'23'560,"24"-2"-357,-1 8-22,0 3-51,3 9 9,0 3-36,4 6 13,2 4-42,8 1 7,2 0-45,9-1 22,4-1-39,8-10 31,5-1-33,5-6 16,9 28-1,7-37-27,2 0 31,6-4-40,7-2 30,6-4-58,-1-7-72,4-3-90,1-3-399,3-6-107</inkml:trace>
  <inkml:trace contextRef="#ctx0" brushRef="#br0" timeOffset="1602.96">4278 4688 478,'4'-14'494,"-4"14"-103,1-13-72,-1 13-51,0 0-44,1-12-49,-1 12-33,0 0-33,-1-11-14,1 11-27,0 0-10,0 0-16,-13-1-11,-4 10 11,7 0-26,-1-2 10,0 5-19,1-1 11,0-1-19,1 2 16,0 1-18,1-1 13,1-1-35,2 1 31,1-1-20,0 1 16,3-2-20,1-10 22,6 29-7,-1-20-7,3 1 19,2 0-20,0 0 16,3 0-15,-1-1 20,-2 0-23,3 1 20,-4-1-25,0-1 23,-1-2-18,-3 2 15,2-1-6,-7-7 36,5 20 94,-5-20-63,-5 17 2,-2-9-28,-1 3 8,-3-3-22,1 2 10,-2 0-55,-1-2-29,1 0-74,1 0-27,3-3-87,0-1-115,8-4-413,-12 1-281</inkml:trace>
  <inkml:trace contextRef="#ctx0" brushRef="#br0" timeOffset="1793.97">4651 4678 381,'18'-10'758,"-5"2"-140,-2 2-178,-1-1-47,-2 2-136,0 1-5,-8 4-106,12-8-12,-12 8-121,0 0 31,0 0-31,3-5-125,-3 5-28,0 0-65,0 0-61,0 0 15,0 0-64,0 0-369,0 0-191</inkml:trace>
  <inkml:trace contextRef="#ctx0" brushRef="#br0" timeOffset="1961.18">5009 4532 141,'14'-4'415,"-14"4"-118,0 0-63,11 4-45,-10 10 166,-2 0-178,-4 3-25,-1 5-19,-3 2-35,0 3-13,-3-1 3,2-2-34,1 4 12,-1-5-40,1-1 23,1 0-35,-1-3 21,0 1-24,3-5 12,0-1-65,0 0-14,1-3-45,-1 0 1,6-11-89,-10 10-91,10-10-307,0 0-99</inkml:trace>
  <inkml:trace contextRef="#ctx0" brushRef="#br0" timeOffset="2087.97">4812 4611 598,'-3'-15'611,"2"3"-108,1 12-93,0-21-75,0 21-89,0-15-44,0 15-60,1-14-28,6 6-27,-2 0-12,13-8-31,-6 7-84,3 3-98,4-3-49,1 3-39,1 0-11,3 3-103,-3 1-356,0 2-206</inkml:trace>
  <inkml:trace contextRef="#ctx0" brushRef="#br0" timeOffset="2259.97">5364 4603 446,'0'0'796,"13"8"-260,-13-8-51,9 5-125,-1 0 141,-8-5-332,0 0-38,8 9-23,-8-9-29,3 12-11,-3-12-16,-2 24-7,1-8-4,-3 7-3,0 1-7,-3 6-54,2 3-119,-2 1-37,2 0-92,1 2-145,-1-4-481,4 0-460</inkml:trace>
  <inkml:trace contextRef="#ctx0" brushRef="#br0" timeOffset="2899.97">11110 3987 572,'-11'-7'424,"-1"2"-67,1 0-75,-1 1-54,5-1-50,7 5-34,-20-5-34,8 6-7,-1 4-33,-8 6 19,-3 7-20,-8 8 18,-4 13-26,-2 5 21,-41 57 35,44-46-75,2 2 4,5 1-11,5-4-4,5-1-10,7-8 7,6-5-16,5-4-4,3-5-15,9-2-29,4 0-29,10-5-63,6-4-66,5-9-77,50-5-787,-32-12 222</inkml:trace>
  <inkml:trace contextRef="#ctx0" brushRef="#br0" timeOffset="3093.97">12582 3858 323,'36'-5'418,"0"2"-102,-2 6-69,2 6-53,1 6 11,1 5-64,4 13-5,-4 7-40,24 57 102,-37-41-110,-4 3-35,-8 2-14,-1 2-51,-6 2 53,-4-12-6,-4 1-7,-6-3-1,-6 7 4,-9-3-4,-4-6-6,-5-2-5,-6-5-11,-2-3-37,-54 21-185,48-40-20,-2-3-456,-4-10-200</inkml:trace>
  <inkml:trace contextRef="#ctx0" brushRef="#br0" timeOffset="3510.97">11665 4275 319,'5'-11'504,"-5"11"-139,0 0-61,7-9-96,-7 9-20,0 0-66,0 0 7,0 0-47,0 0 11,0 0-34,-25 0 79,15 6-75,-4 0-27,2 4 17,-2-3-29,3 2 18,-1-1-28,2 2 16,1-3-29,1 0 19,2 2-19,6-9 14,-9 16-23,4-7 27,5-9-22,-1 23-1,1-23 5,6 18-1,-6-18 4,7 16-5,-2-9 4,-5-7 2,11 11-4,-11-11 4,5 12-4,-5-12 6,4 8 9,-4-8-1,0 0 4,4 12 4,-9-3 30,5-9-31,-13 10-5,4-3-8,-2 0-62,0-1-63,0 0-90,2 1-59,2-1-108,7-6-257,-14 5-140</inkml:trace>
  <inkml:trace contextRef="#ctx0" brushRef="#br0" timeOffset="3650.97">11893 4355 304,'15'-6'673,"-3"-1"-167,-1 3-125,-3-1-74,2 2-108,-10 3-82,13-8-94,-13 8-49,11-6-89,-11 6-40,0 0-64,9-7-47,-9 7-274,0 0-48</inkml:trace>
  <inkml:trace contextRef="#ctx0" brushRef="#br0" timeOffset="3839.97">12267 4207 805,'0'0'383,"0"0"-119,11-2-36,-11 2-63,0 0 37,5 13-35,-6-3-3,-5 4-48,2 0-5,-3 4-38,-2 0-1,0 1-24,1 0-11,0 1-4,-7 15 14,8-20-46,2-2-32,-1 1-36,0-3-75,3 0 15,-4-4-3,2 0-98,5-7-74,-14 9-290,14-9-104</inkml:trace>
  <inkml:trace contextRef="#ctx0" brushRef="#br0" timeOffset="3943.97">12044 4330 309,'-5'-14'550,"3"1"-75,-2 2-96,2 1-39,2 10-57,-2-21-32,2 21-46,0-18-25,4 7-53,2 0-5,15-13 30,-4 12-122,0 2-55,2-2-99,4 4-53,4-1-115,-1 1-45,-1 4-440,1 0-293</inkml:trace>
  <inkml:trace contextRef="#ctx0" brushRef="#br0" timeOffset="4163.99">12462 4238 476,'6'7'396,"-6"-7"-101,6 10-36,-6-10-58,11 11 177,-11-11-206,10 11-54,-10-11 4,9 14-12,-5-5 12,0 2-31,-4 0-11,0 2 0,0 4 4,-4 2 3,-2 1 3,-1 1-40,-3 3 96,0-2-58,-7 20 150,8-24-122,5-2-70,0-2 42,0-2-66,4-12 53,2 22-63,4-14 43,3-2-132,3-3-27,7-3-170,4-3-71,8-3-168,7-9-363,4-3-431</inkml:trace>
  <inkml:trace contextRef="#ctx0" brushRef="#br0" timeOffset="4955.96">15207 3987 209,'13'-20'487,"2"6"-97,-5-1-53,1 2-30,-2 1-26,6-8 147,-9 14-293,0-1-32,-6 7-25,7-8-18,-7 8-9,0 0-9,-2 20 5,-5 0-11,-11 12 20,-4 8-19,-8 10 13,-5 4-23,0 0 16,-2-1-18,-29 44 17,35-52-22,6-11-4,2-5-2,6-5 2,-1-3 15,7-5 15,-1 1 25,3-6 35,1 0-10,1-2 107,2-2-21,5-7 12,0 0-111,0 0-41,22-38-81,2 3 22,7-12 4,6-6-7,4-6-1,3-2-2,11-11 5,-10 16 19,3 6 39,-7 5 1,-4 6-15,-8 10-16,-2 6-6,-3 7-5,-5 8 0,14 6-44,-19 8 68,3 10-6,-3 5-5,-5 6 4,3 2-6,-3 10-3,-1 0-1,1 1-55,-1 2-38,1-2-65,2-1-51,2 1-31,5-5-58,2-1-84,36 24-912,-22-36 164</inkml:trace>
  <inkml:trace contextRef="#ctx0" brushRef="#br0" timeOffset="5201.96">17558 3646 679,'32'-37'957,"-21"20"-600,0 0-75,-5 5-71,1-1-51,-4 2-35,-3 11-30,-4-15-25,4 15-18,-19-4-9,3 7-6,-5 8-2,-11 8-10,-2 8 27,-11 10-13,-39 55 33,44-41-32,5 1-20,3 2 15,6-3-12,9-7 5,7 0-13,2-2 11,7-5-13,2-4 11,4 1-34,4-3-43,8 1-36,1-3-50,6-5-49,34 17-384,-28-31 124,5-3-187,1-4-145</inkml:trace>
  <inkml:trace contextRef="#ctx0" brushRef="#br0" timeOffset="5503.96">18219 3785 138,'12'-11'655,"-3"3"-166,-2 1-135,-1 0-64,-6 7-73,11-10-30,-11 10-63,0 0-13,0 0-34,0 0 9,-13 1-34,13-1 7,-17 11-24,5-6 0,3 2-13,0 1 0,-1 1-7,1 1-1,2 2 15,-1 0-24,0 3 21,3-1-19,0 20 18,4-18-6,2 2-17,2-1 15,2 1-20,1 0 19,3 2-22,0-3 21,0 1-18,2-2 17,-4-2-20,1-2 13,-2 0-11,-1-3 15,-1 0-17,1 8 38,-5-17 16,-4 14-15,-5-5 7,-1-2-24,-3 1 16,-2-2-21,-1 2-44,-1-4-77,-1 1-40,2-2-103,3 0-95,13-3-433,-24-3-302</inkml:trace>
  <inkml:trace contextRef="#ctx0" brushRef="#br0" timeOffset="5672.96">18447 3867 189,'13'-4'679,"-3"0"-191,0 0-115,-10 4-79,15-5-67,-15 5-51,12-4-46,-12 4-17,0 0-11,12 5-3,-12-5-13,0 15-13,0-15 9,-8 36 33,3-20-82,-4 4-24,3-2-88,-1 1-57,2-2-102,0-1-63,0 1-495,1-4-321</inkml:trace>
  <inkml:trace contextRef="#ctx0" brushRef="#br0" timeOffset="6408.96">18675 3739 312,'0'0'656,"-9"-9"-172,9 9-91,-8-10-79,8 10-48,-6-8-54,6 8 9,-5-9-19,5 9-1,0 0-7,-4-11-24,4 11 114,0 0-184,0-13-22,0 13-18,4-9-16,-4 9-15,14-8-8,-7 3-3,4 0-11,1 1 2,2-2-4,4 2 1,0-2-2,5 1-2,3 1-2,25-7-1,-28 5-3,1 4 0,-5-2-1,-1 1 6,-1-1-5,-4 3-1,-1-2 2,-12 3 0,22-4-10,-22 4-25,15-2-3,-15 2-18,13-3-2,-13 3-38,0 0 31,14 2 3,-14-2 22,5 7-7,-5-7 28,-2 15-6,-1-6 17,-2-1-8,0 2 2,-3 1 2,2-3 8,1 2 16,0-3-20,0 3 14,5-10-22,-12 19-17,12-19 14,-6 10-22,6-10 10,-4 10-18,4-10 16,0 0-7,-3 9 22,3-9-5,0 0 18,4 14-10,-4-14 5,8 12 6,-2-4 1,2 0 2,6 13 4,-5-10 9,0 1-20,-2 0 6,0-1-3,-1 4 16,-1-2-15,-2-2 15,-1 3-6,0-2 17,-2-12-9,0 22 17,-3-12 22,1 0 31,-5-1-17,-8 8 74,5-7-75,-4-3-25,1 1 5,-2-1-18,0-2-13,-1 1-66,3-3-45,-1 1-109,3-3-91,11-1-184,-21-2-346,21 2-368</inkml:trace>
  <inkml:trace contextRef="#ctx0" brushRef="#br0" timeOffset="6899.96">18487 3950 417,'0'0'437,"0"0"-52,-12 5-94,12-5-26,0 0-62,0 0-7,0 0-48,-11 1-19,11-1-41,0 0 1,0 0-39,0 0 0,0 0-23,0 0 11,-9 4-19,9-4 9,0 0-27,0 0 17,0 0-16,0 0 18,0 0-1,0 0 0,0 0 14,0 0-22,0 0 24,0 0-7,0 0 15,9-4-25,0-2 15,1 0-16,0 0-3,2-5 3,-2 2-2,-1 0 16,5-5 36,-8 8-49,-6 6-26,8-11-70,-8 11-52,0 0-93,1-11-46,-1 11 0,0 0-62,0 0-302,0 0-144</inkml:trace>
  <inkml:trace contextRef="#ctx0" brushRef="#br0" timeOffset="7135.96">19047 3646 468,'0'0'482,"15"-5"-104,-15 5-111,0 0-34,11 3-66,-11-3-3,-3 23 162,-3-6-214,0 2-17,-2 3-16,-2 3 2,0 3-3,0 1 36,-3 1-37,3-1-2,-3-3-27,3 0 6,1 1-32,-3-2-24,5-3-45,-1-1-21,-9 15-210,12-22 79,0-1 9,0-4-8,0 0-92,5-9-356,-9 5-155</inkml:trace>
  <inkml:trace contextRef="#ctx0" brushRef="#br0" timeOffset="7326.96">18893 3667 769,'-2'-12'607,"0"1"-87,2 11-65,-2-17-64,2 17-28,-1-14-18,1 14-6,1-12-43,-1 12-68,5-12-45,5 6-50,4-2-10,10 0-34,7-1-33,9 0-21,3-1-46,-1 2-59,2 3-53,-8-1-52,-2 3-88,-3 2-68,26 5-532,-33 5-106,-2-1-557</inkml:trace>
  <inkml:trace contextRef="#ctx0" brushRef="#br0" timeOffset="7652.96">19201 3948 234,'0'0'563,"0"0"-122,0 0-111,0 0 16,0 0-40,0 0 264,13-2-348,-13 2-45,0 0-45,10-2-29,-10 2-44,0 0-44,0 0-9,12-2-18,-12 2 12,0 0-11,0 0 13,0 0-11,-4 13 17,4-13-12,-12 11 17,5-4-19,-1 1 27,-2 2-25,2-2 10,2-1-14,-1 3 17,1-3-19,2 3 16,0-1-11,3 4 13,1-1-14,1 0 16,3 5-19,0 0 17,9 23 1,-6-20-10,1 2 13,0 0-16,-1-1 4,0-2-4,-2 1 1,-1-4-2,-2 0 9,-3 0 6,-1 1-4,-5-3 11,-2 1-7,-4 2-4,-1-5-35,-19 13-143,15-16 13,3-3-58,-2-3-74,4-3-64,-2-5-391,2-3-252</inkml:trace>
  <inkml:trace contextRef="#ctx0" brushRef="#br0" timeOffset="7860.96">19906 3355 26,'19'-11'655,"-3"5"-206,-2 1-106,0 3-74,13 9 118,-15 3-230,-2 5-15,-1 9-5,-6 6 32,-4 15-18,-5 3-6,-11 13-32,-4 3-17,-6 2 2,-5 1-29,-7-1 0,-9 10-27,2-14-24,-13 5-90,7-10-94,-2-4-134,-2-5-186,-2-4-309,2-7-320</inkml:trace>
  <inkml:trace contextRef="#ctx0" brushRef="#br0" timeOffset="8187.96">21394 4417 116,'0'0'403,"14"7"-85,-14-7-103,10 5-12,-10-5-65,0 0 45,9 5-2,-9-5 55,0 0 36,0 0 0,9 4-22,-9-4-34,0 0-44,0 0-37,9 4-42,-9-4-82,0 0-81,11 3-23,-11-3-68,23 1-55,-5-1-72,8 3-100,6-6-308,8 3-205</inkml:trace>
  <inkml:trace contextRef="#ctx0" brushRef="#br0" timeOffset="8327.96">22471 4485 307,'26'3'776,"-15"-2"-516,2-1-61,0 0-39,2 0-35,4-2-34,2 0-55,4 0-44,2-1-42,1 1-27,4-4-35,4 4-14,0-2-30,2 1-64,3 1-163,1 2 162</inkml:trace>
  <inkml:trace contextRef="#ctx0" brushRef="#br0" timeOffset="8420.96">23228 4472 382,'39'1'198,"1"-1"-1,-3 0 25,-5 0-50,-4 0-41,0 0-59,-6-1-150,17-5-617</inkml:trace>
  <inkml:trace contextRef="#ctx0" brushRef="#br0" timeOffset="10304.96">4970 2951 100,'0'0'229,"-16"-5"-39,16 5 29,-14-7-14,14 7 20,-22-13 221,15 6-238,1 2-7,6 5-16,-11-14-19,11 14-7,-7-11-19,7 11-27,-5-11-34,5 11-18,1-14-26,3 6-10,7-4-10,2 2-10,7-2-9,46-16-11,-22 11-3,13 0-3,4 0-4,7 0 13,4 1-13,4 2 16,5 0-9,6-1 8,6 2-10,3 2 22,4-1-12,1 0 10,1 3-10,-3 0 2,0 1-3,-2 0 9,-3 5 6,1-1-8,0 2 15,-3 2-8,-2 0 0,0 1-2,-5 3-20,0 3 26,-2-1-4,-2 5-4,-1 0 3,-2 2 3,-5 2-7,63 18-3,-77-11 8,-13-4-1,-4 0-1,-5 2-2,-5 1 3,-4-1 3,-7-1 0,-7-2-16,-4 0 23,-2-2-19,-3 1 24,-4-1-20,-2-1 32,-3-2-15,-14 13 40,7-16-2,-3-1 7,-1 0 23,-1-4-15,3-2 32,-2-2-3,2-2 18,0-2-27,2-4-11,3-6-45,3-3-45,6-3-22,7-10-20,10-5-13,48-53-81,-21 42 89,7 1 13,6 3 8,3 1 13,6 0 15,3 6 15,5 0-2,19-1-3,-13 7 4,19 0-1,-13 7 7,1 1 1,3 4 1,-1 2 11,96-9 32,-93 14-14,3 3 0,1 2-1,-1 2 2,2 2-12,-1 2 13,1 4-21,1 2 12,3 3-15,16 5 11,-3 3-15,1 3 12,-2 2-6,-2 4-11,112 26 31,-112-24-25,2 1 4,4-2-1,-1 0-3,2-2 8,1 0-2,7-1 25,1-1 5,5-3 25,1-1 7,6 1 9,-1-3-1,5 0-6,6 0-4,160 11 37,-149-13-66,2-5-2,4 0-6,1-1-10,-4 1 2,0-3-6,-4 0-1,-3-1-9,-4 0 23,-7 0-2,-2-2 6,-7-2 2,-27 2 12,-3-3-19,-7 1-2,-7-1-12,-6 0-4,-5 1-5,-17-1 3,-6-1-71,-9-1-62,-9 0-16,-11 0-69,-5-3-178,-9-2-276,-8-2-510,-9-6-777</inkml:trace>
  <inkml:trace contextRef="#ctx0" brushRef="#br0" timeOffset="11053.37">9186 1206 185,'0'0'446,"-8"-10"-75,8 10-53,-2-9-42,2 9-26,-3-10-17,3 10-24,0 0-20,-4-11-8,4 11-10,0 0-23,-2-11-34,2 11 30,0 0-121,0 0-35,0 0-6,0 0 6,0 0 1,-3 15 6,3-1 5,0 6 2,-1 3 1,-1 5 2,0 3 6,-2 6 4,0-1 5,2-1-10,-1-2-2,1-5-2,-1-3 2,2 0-5,0-4 1,-2-4 3,2 0-15,1-3 19,-2-2 0,1 0 14,1-12 31,-2 18 30,2-18-9,-3 10-29,3-10-47,-4-9-64,2-2 27,0-4 11,2-4 6,-1-6 7,0-4-12,2-7 3,-1-1-2,1-2 17,3-4 25,-3 6 24,2 2 17,0 3 6,0 1-6,0 7-3,5-22 19,-4 24-58,2 3-2,1-1-8,3 0-4,1 2 5,7-2-7,0 2 4,2-2-1,3 5-3,3-2-3,-1 4 2,9-3-1,-5 4-5,7-1 7,28-4-133,-31 11-9,-1-1-43,-4 4-61,0-2-80,-1 4-25,-4 1-430,-3-1-298</inkml:trace>
  <inkml:trace contextRef="#ctx0" brushRef="#br0" timeOffset="11362.94">9241 1242 185,'-8'8'423,"0"-1"-120,8-7-55,-9 12-73,9-12-22,-8 8-16,8-8 3,-6 7-8,6-7 163,0 0-109,4 12 22,-4-12 16,22 3-8,-3-3-22,3-1-13,9 1-43,9-4-13,10-4-32,4 3 1,3-4-31,10 1 9,-11-1-32,-2 2 25,43-8 28,-54 8-64,-7 2 20,-7 0-33,-4 3 26,-3-2-29,-3 3 19,-4-2-23,-1 1 19,-2 0-23,-2-1 17,-10 3-31,18-2 8,-18 2-65,11-3-54,-11 3-430,0 0 78,-1 12-531,1-12-603</inkml:trace>
  <inkml:trace contextRef="#ctx0" brushRef="#br0" timeOffset="12741.94">605 4359 32,'13'-3'669,"-13"3"-147,0 0-89,0 0-52,10-2-48,-10 2-69,0 0-51,0 0-46,0 0-36,0 0-30,11-3-26,-11 3 14,0 0-58,0 0-10,2 15-2,-4-4 0,-1 4-6,-5 5 1,3 8 6,-6 0-4,2 10 0,-5-1-2,5 2-1,-4-1-3,1 1-14,2-4 14,-11 24 7,14-32-12,1-6-1,-1-1 0,0-3 1,3-2-2,-1-2 3,1-2-4,1-1 7,1-1-2,-2 1 0,4-10 7,-5 14 41,5-14 27,-3 10 56,3-10 85,0 0-162,0 0-46,-4-14 8,7-3-25,-1 0 12,5-8-5,-2 0 6,3-5-5,-3 0 11,4-1-3,-4 0 9,1-1 2,1 3 13,-3 0 2,6-17 78,-6 25-45,-2 4-8,3-1-3,-1 5-6,-2-3-10,0 7-9,2-3-11,-3 3-4,-1 9-8,5-17-8,-5 17-15,4-13 9,-4 13-5,5-12 3,-1 3-15,-4 9 10,11-10-2,-2 4 5,2-1 4,6-2-9,2 1 8,2-1 10,6-3-15,0 2-15,2-2-22,-3 3-15,3-3-45,0 3 6,-4 0-46,26-7-245,-29 8 150,-2 2-15,-2 0-50,-3 4-38,-3-2-9,-1 3 28,-11 1-2,18-1-34,-18 1-147,0 0-1</inkml:trace>
  <inkml:trace contextRef="#ctx0" brushRef="#br0" timeOffset="12957.95">800 4450 421,'-11'11'364,"0"-5"-46,-7 7 233,18-13-292,-15 9-13,15-9-5,-12 8-15,12-8-5,-8 7-10,8-7 3,-7 5-19,7-5-13,0 0-24,0 0-31,-10 8-26,10-8-19,0 0-12,12-1 49,-1-3-70,3-1-9,3 2 1,4-5-16,4 1-4,-2-2-14,2 2-32,-2 0-33,0-3-40,-1 3-45,-1 1-40,-3 1-23,-1 1-40,0-1 7,14-3-380,-18 4 267,-13 4-386,22-4-243</inkml:trace>
  <inkml:trace contextRef="#ctx0" brushRef="#br0" timeOffset="13752.95">2162 4505 419,'0'0'598,"0"0"-129,-13 4-117,13-4-47,0 0-74,-13 3-21,13-3-24,0 0 2,-11 6-24,11-6-6,0 0-38,-6 0 60,-1 6-113,7-6-32,0 0 2,0 0-27,0 0 10,0 0-14,0 0 16,7 4-12,-7-4 7,22 1-6,-8-2 5,3-1-10,2 0 9,0-1-14,21-2-1,-19 1-63,-1 2-44,-1 1-35,0-1-85,-1 0-26,1 1-65,-5 1-28,0 1-415,-1 0-274</inkml:trace>
  <inkml:trace contextRef="#ctx0" brushRef="#br0" timeOffset="13941.94">2172 4875 568,'0'0'504,"-5"13"-120,5-13-85,-4 8-56,4-8-25,0 0-14,0 0-21,4 12-10,-4-12-20,18-2 66,-6 0-143,2-2-5,2-1-65,2-2-53,1-1-111,5-5-83,3 1-184,0-4-346,2-4-287</inkml:trace>
  <inkml:trace contextRef="#ctx0" brushRef="#br0" timeOffset="14202.95">2592 4434 260,'0'0'592,"0"0"-141,0 0-131,0 0-49,0 0-80,-5-6-21,5 6-62,0 0-6,0 0-40,0 0 8,14 4-31,-14-4 18,16 5-32,-5 0 13,0 2-28,2-2 19,1 2-21,0 0 18,2 3-17,-1-1 30,0 3-20,1-2 8,-4 2 2,0-2 16,-4 2-14,-1 1 23,-3 2-12,-5 14 55,-4-13-56,-5 5-23,-3 1 4,-5-2-50,-6 7-33,-1-3-75,-2-1-58,-2-1-130,0-4-125,2-2-218,0-4-175</inkml:trace>
  <inkml:trace contextRef="#ctx0" brushRef="#br0" timeOffset="14820.5">2185 4350 41,'0'0'348,"5"-11"-118,-5 11-32,7-11-52,-7 11-6,9-10-27,-9 10 27,12-13 81,-12 13-112,8-6-8,-8 6-16,7-7 1,-7 7-6,0 0-3,8-6-7,-8 6-9,0 0-6,0 0 7,0 0 13,-7 7 1,-1 1 1,-4 4 3,-28 25 105,12-13-90,-1 1-13,-2 0 4,0 0-18,3-1 10,-1 0 27,1 0-4,1-2-26,4-3 0,3-2-19,0 0 7,4-2-15,0-3 6,2 0-23,-10 8 19,14-11-28,1 0-13,1-3 8,2 3-17,-2-4 9,2 1-14,6-6 5,-9 11-11,9-11 5,-10 7-11,10-7 13,-4 10-10,4-10 19,-4 7-9,-1 4 11,5-11-5,0 0 4,0 14 3,0-14-2,-2 11-1,2-11-14,0 0 15,0 13 0,0-13 6,0 0-3,0 12 34,0-12 11,0 0 23,0 0 11,-1 6 113,0 4-114,1-10-15,0 0-20,0 0 1,0 0-12,0 0-6,-2 12-10,2-12-8,0 0-7,0 0 6,0 0-9,-2 15 6,2-15-9,2 12 4,1 8-5,0-10-4,2 1-7,0 1 7,3 1 10,-1 1-11,4 1 6,1 0-12,1 1 18,5 1-7,4 1 11,2 0 4,6-1-1,3 0-3,3 0-4,42 10-68,-40-15-139,3-2-146,-2 2-259,-5-4-600,-5-3-810</inkml:trace>
  <inkml:trace contextRef="#ctx0" brushRef="#br0" timeOffset="17625.62">1001 3910 141,'0'0'318,"-7"-11"-42,7 11-73,-9-14-4,-5 0 104,3 6-176,0 1 18,-2 0-49,1 0 17,-1 2-29,0-2 11,-4 1-29,2-1 0,-1 4-38,0-1 20,1 1-33,-4 1 15,2 2-19,-2 0 11,-25 2-3,21 3-22,-8 3 17,2 0-15,-1 1-22,-1 3 27,-5 1 10,0 0 0,2 4-5,-2-3-4,2 3 3,-2 1-3,1 0 2,1 1-5,1 2 1,-30 19-2,28-19 1,4 3 0,-1-1-2,1 2 0,-5-1-1,7 4 6,24-3 4,5 4-25,0 0 27,0 3-14,0 4 20,0-3-14,0-1 4,0 4 3,0 0 7,0-1-16,0 1 19,0 1-16,0 0 25,0 2-25,0-2 17,0-1-19,0-4 14,0 0-20,0 1 20,0-2-16,0 2 8,0-5-6,0 4 12,0 31 22,0-31-23,0-2 10,0 4 16,0-2 28,0 0-7,0-2-14,0-3 2,0 0 2,0-1 14,0-3 9,0-1-2,0-1 14,0-4 2,0-4 5,17 12 54,27-17-84,2 1-10,0-6-12,2 1-5,-6-3-6,1-1-1,9-2 0,-1-2-2,-2-2 3,6-2 5,-3-4 1,8-2 3,1-2-8,0-1 6,51-20 31,-57 18-45,-3-4 3,-1 1 0,-3-4-9,-1-1 5,-4-3 1,0-2-6,-4-3-2,-2-3-2,-3-3-5,1-4-10,-4-5 3,0-2-7,-3-2 0,18-57-5,-25 55 8,-4 0-14,-5 9 6,-1-1 4,-3 0 5,-2 0 1,-4-1 1,0 2-3,-2 2 2,0-1-3,-2 3 0,-2 8-4,-4-6 5,3 8-10,-15-29 75,10 35-39,-2 0-7,-4 3-14,-1 2 5,-3 1 0,-3 4-5,-5 1-5,-1 4-11,-4 4-13,-3 1-18,0 4-17,0 0-18,4 3-44,-4 3-64,3 1-51,7 2-95,1 1-83,2 1-479,4-2-462</inkml:trace>
  <inkml:trace contextRef="#ctx0" brushRef="#br0" timeOffset="18668.62">2769 7683 20,'0'0'586,"-4"-15"-138,4 15-82,-4-11-70,4 11-51,-3-11-34,3 11-39,0 0-39,-4-12-29,4 12-31,0 0 23,-3-9-70,3 9-7,0 0 6,-3 17-8,-1-2 1,2 6 8,-5 8-5,1 11 0,-2 1-21,-2 3 22,1-2-25,0-2 21,0-1-25,2-6 23,-5 26-7,7-37-13,-1 0 18,1-1-14,1-6 4,0 0 2,1-2 8,1-1 43,-1-2 58,3-10 58,-4 15 46,4-15-68,-5 9 15,5-9-101,0 0-19,-2-12-19,0-2 0,4-3-24,-1-8-8,3-10-20,-2 0 14,2-8-7,1-3 19,2 3 22,-2 0 14,2 3-55,-2 7 91,-1 2 5,0 5-4,0 2-12,2-22 14,-2 27-47,1 2-15,-1 0-2,3 2 1,-1 0-1,7 0-6,-2-1-2,7 2 7,3-3-7,3 4 2,4-1-5,6-3-3,-4 7-30,2-2-34,29-6-178,-31 10 61,-4 4-24,0 0-63,1 1-24,-2 0-38,-4 3-55,0 0-405,-1 0-318</inkml:trace>
  <inkml:trace contextRef="#ctx0" brushRef="#br0" timeOffset="18904.62">2693 7969 444,'-11'10'467,"0"-3"-76,5 0-111,-2 0-32,8-7-66,-11 10-15,11-10-51,-7 8 1,7-8 172,10 10-124,1-7 17,3-3-13,5 0-7,8-2-27,2-2-23,7 1-22,1-1-19,7-3-16,-6 3-31,0-3-59,1 3-52,-2 0-66,1 1-38,-1 0-94,-2-1-52,-1 1-82,-3 1-330,-3-1-260</inkml:trace>
  <inkml:trace contextRef="#ctx0" brushRef="#br0" timeOffset="19178.62">3952 7857 132,'8'-4'753,"-8"4"-161,11-7-89,-11 7-64,9-6-116,-9 6 17,6-7-96,-6 7 16,0 0-102,8-9 18,-8 9-96,0 0 29,0 0-78,0 0 42,0 0-24,11 4-55,-11-4 52,0 16-58,0-16 56,-1 21-51,0-7 45,0-1-49,-1 1 45,1-1-55,0 0 50,-1 0-66,0 0 10,1 1-60,-4 8-217,3-10 88,0-3-34,2-9-33,-1 16-8,1-16-51,-3 9-467,3-9-340</inkml:trace>
  <inkml:trace contextRef="#ctx0" brushRef="#br0" timeOffset="19327.62">3995 7606 370,'0'-24'676,"0"3"-129,0 0-85,-1 2-30,1 0-80,-1 2-70,-2 0-58,3 5-48,-1 0-61,0 0-75,1 12-98,-2-18-73,2 18-79,0-12-4,0 12-1,0 0-9,0 0-49,0 0-40,0 0-329,10 4-153</inkml:trace>
  <inkml:trace contextRef="#ctx0" brushRef="#br0" timeOffset="19586.16">4376 7453 513,'0'0'424,"0"0"-79,0 0-68,-6 13-50,-2-7-29,-3 4-11,-2-2-55,-4 6 22,3-2-78,-1 0 31,2-1-65,-7 15 66,13-13-43,2 0-62,2 0 51,3 0-10,4 2-6,3-1-3,4 4-1,2-4-6,6 6-3,0-3-4,3 1-1,1 1 9,-2-1-6,0-3-3,11 12 7,-19-15-19,-4-3 3,-3 2 10,-2 1 7,-5 2 7,-6 1-7,-4 2-5,-8 5-19,-8 1-64,-2 1-83,-2-2-134,-2 0-172,1-2-338,5-6-310</inkml:trace>
  <inkml:trace contextRef="#ctx0" brushRef="#br0" timeOffset="20076.16">6529 7318 256,'0'-18'563,"0"3"-94,0 2-74,2-1-60,-2 3-59,1 0-74,-1 11-42,1-18-40,-1 18-42,3-14-28,-3 14 17,0 0-45,0 0-5,11 9-3,-8 2 4,-2 8-5,-1 3 4,0 4-7,-1 6-44,-1 3 55,0 1-43,-1 2 4,0-3 50,-1 2-56,1-2 32,-2-2-75,1-1 38,-2-2-27,0 0-23,-1-8-23,1 0-61,-1-3-9,-2-1-50,-2-5-90,0-1-264,-1-4-90</inkml:trace>
  <inkml:trace contextRef="#ctx0" brushRef="#br0" timeOffset="20554.16">6036 7698 182,'-17'-6'645,"5"0"-164,1 3-116,1-2-74,-4 1 96,14 4-281,-10-7-23,10 7-21,0 0-19,5-13-9,4 9-4,5-1 43,6-5-61,9 3 46,5-4-56,11 1 51,2-1-47,7 0 51,8-2-52,67-11 48,-74 15-7,-1 0-58,-4 1 52,-2 3-56,-5-2 51,-8 4-9,-5-2-3,-7 2-4,-3 0 1,-1 0 12,-3 0-34,-5 2 73,-11 1-58,19-1 44,-19 1-15,0 0-50,-5 13 50,-5-4-51,-7 1 53,0 3-54,-3 4 4,-1 0 53,0 1-60,3 0 50,0 0-58,6-1 54,-2-1-59,5-1 57,1-1-56,-1 10 28,9-24 27,0 18-52,4-11 55,-4-7-54,14 10 56,-1-7-57,-1-3 54,5-3-55,1 0 49,2-4-50,0 0 63,0-5-73,-1 2 6,-1-3 8,12-6 99,-18 10 12,-2 1-59,-2 3 44,-8 5-70,14-10 43,-14 10-57,0 0 1,0 0 6,0 0-2,0 0 46,3 14-57,-3-14 49,-4 15-54,4-15 54,-3 18-57,3-18 53,2 22-74,-1-10 31,3-3-77,0 2 16,-1-2-80,4 0 23,2-1-47,-2-1-83,4 1-1,0-5-37,1 0-79,-1-2-277,-11-1-163</inkml:trace>
  <inkml:trace contextRef="#ctx0" brushRef="#br0" timeOffset="20802.16">7102 7573 304,'0'0'539,"1"-11"-89,-1 11-167,0 0-3,0 0-113,0 0 21,0 0-90,0 0 29,0 0-73,-4 10-12,4-10-3,-1 18 46,2-6-60,0-1 46,6 12 12,-1-10-63,2-2 53,-1 0-51,3-1 53,-1-2-53,2-2 58,-1-1-30,3-2 67,-2 0-51,-11-3 69,26-3-47,-14 0 40,0-4-60,-2 0-10,11-15 29,-13 8-66,-1-4 28,0 0-80,-2 0 28,1 3-74,-2-3 33,0 3-90,-2 0 0,2 0-78,0-1-69,1 2-58,3-1-23,-1-1-394,4-2-264</inkml:trace>
  <inkml:trace contextRef="#ctx0" brushRef="#br0" timeOffset="21010.17">7655 7140 134,'13'-12'561,"-3"2"-52,-2 0-107,-1 4-82,1 0-72,-8 6-56,12-8-48,-12 8-22,0 0-4,6 12 66,-7 3-21,-2 2-17,-3 12-21,-2 5-69,-2 3 36,0 5-63,-1-2 48,-8 41-49,11-41-15,-2-3-4,5-5 40,0 0-63,1-3 19,-1-5-65,1 0 23,2-4-74,-3-1 43,1-3-72,-1-1 43,0-1-85,-1-4 17,1-4-71,-13 3-287,18-9 193,-19-2-220,6-6-62</inkml:trace>
  <inkml:trace contextRef="#ctx0" brushRef="#br0" timeOffset="21363.71">7414 7624 498,'-11'-11'396,"2"2"-101,0 1 16,2 2-77,-5-6 221,12 12-253,-10-11-95,10 11 17,-3-9-70,3 9 36,7-13-67,2 7 45,4-2-60,2-1 45,4 2-59,5-1 52,4-3-5,2 3 6,-1-1 3,29-3 33,-32 9-52,-1-1-6,-6 1 2,1 2-3,-5 1-3,0 1-2,-4 3-46,1-1 80,-5 3-51,0 2 64,-3 0-53,-2 2 51,-2-10-61,3 21 0,-1 1 56,0-11-63,0 1 51,-1-1-56,3-1 52,-1 1-58,2-3 57,1 1-53,2-4 52,2 2-55,1-5 53,2 1-55,-13-3 52,25-3-50,-10-2 9,11-9 38,-15 3 22,-2-2-62,-1-2 51,-2-2-53,-3 0 50,-2 1-65,-2-1 71,-2 2-58,-1 0 51,-1 2-13,-4 1-15,2 3-34,-2 2-56,-1 2-62,10 5-71,-17-3-62,17 3-45,-17 2-36,17-2-96,-13 8-221,13-8-181</inkml:trace>
  <inkml:trace contextRef="#ctx0" brushRef="#br0" timeOffset="21910.71">7946 7654 556,'4'10'401,"-4"-10"3,5 17-110,-5-17 18,5 12-82,-5-12 32,9 18 174,-9-18-246,5 9 57,-5-9-62,9 6 34,-9-6-92,19-1 31,-7-2-82,5-1-20,2-6-9,3 0-8,3-2 12,-1-6-49,3-3 23,0-2-4,22-31 40,-28 23-80,-1-1 45,-4-2-36,-4 6 32,-1-2-51,-3 5 63,-3 4-31,-1-1 57,-2 4-57,0 3 39,-1 3-59,-2 1 49,1 11-63,-4-15 54,4 15-27,-13-1-16,13 1 46,-13 10-54,8 0 31,1-1-76,0 5 32,0-1-85,3 1 31,1-1-72,1 3 31,2 0-73,2 0 42,0-2-60,2 1-4,13 8-201,-8-14 212,3-1-3,0 0 3,3-4 36,1-1 8,-1-3 32,1 0 33,-1 0 25,0-3 35,1-1 36,-2-1 42,-2-3 28,-1 2 28,0-2 42,6-4 243,-14 6-189,-6 6-23,10-10-20,-10 10-28,0 0-7,0 0-20,-4-8-5,4 8 2,-12 1-32,4 3 47,-1 3-63,-2 2 38,2-1-58,0 1 44,0 0-56,2 2 5,4 0-4,-1-1 3,4-10 4,-3 18 1,3-18 4,7 16-1,-1-9 2,3 0-1,1-4-3,3 0 4,2 0-6,-1-5 49,5 1-60,16-8 44,-15 3 1,-3-3-53,-1-2 49,0 0-54,-3-3 44,-3 2-5,-2-1-7,0 2-7,-4 0-2,-4 11-8,5-17-21,-5 17-23,-1-12-37,1 12-34,-2-4-211,-6-6 118,8 10-22,0 0-24,0 0-20,0 0-274,0 0-61</inkml:trace>
  <inkml:trace contextRef="#ctx0" brushRef="#br0" timeOffset="22228.71">8972 7351 384,'0'0'522,"13"-4"-108,-13 4-86,0 0-58,13-4-50,-13 4-38,0 0 90,0 0-157,0 0-18,-1 11-15,1-11-12,-7 15-18,7-15-50,-4 17 48,2-8-54,2-9 52,0 25-55,0-14 56,2 2-49,2 1 65,2 3-46,9 22 45,-5-17-19,1 2 65,1 1-24,0 3 45,1-2-61,-1 2 41,1 0-64,-3-2 36,-1 0-61,-3-3 48,1-1-59,-5-1 68,0-2-43,-2-1 60,-4-3-57,-1 2 62,-3-2-58,-2-1 51,-4 2-64,-2-3 44,-1-2-59,-1-1 50,-2-1-61,1-2 47,3-3-57,-1 1 50,3-3-79,0-4 5,2-1-122,-9-9-311,14 1 132,3-4-109,3-5-122,4-6-328,3-3-451</inkml:trace>
  <inkml:trace contextRef="#ctx0" brushRef="#br0" timeOffset="22923.71">9355 7104 300,'11'-15'502,"-3"4"-51,-1 1-169,-1 2-10,-6 8-111,13-11 116,-13 11-128,0 0-57,3 11 38,-4 0-9,-3 4-14,-1 6-6,-1 1-13,0 2-17,-1 5-60,-1-1 35,0 3-43,1-2 49,0-2-55,2-3 51,-6 22-61,6-25 11,2-3 1,-1-3 5,2-1 1,-1-3 16,2 1 25,1-12 15,0 15 0,0-15-12,7 6-6,-7-6 41,16-4-68,-5-5 32,3-3-78,16-15 24,-15 15 48,-3 3-49,-1-2 44,-1 4-65,-2 1 55,0 1-58,-8 5 55,14 0-53,-14 0 59,7 5-54,-7-5 56,7 14-57,-7-14 55,2 19-55,1 2 29,-1-11 27,0 2-57,-1-2 10,-1-10 5,4 20-5,-4-20-9,4 16 1,-4-16 5,5 12 16,-5-12-2,7 5-4,-7-5-10,13-1 49,-13 1-59,17-10 39,-7 0-82,2-4 46,-1-4-51,2 3 63,0-3 19,-1 3 32,-1-2 14,-2 5 6,1-1-1,-3 4-13,0 0-10,-1 0-8,2 3-10,-8 6-3,16-12-3,-16 12-6,12-1 9,-12 1-49,13 4 63,-13-4-51,14 9 59,-5-2-56,-2 1 56,2 2-59,-1 0 57,2 3-56,0 1 58,1 2-55,-1 3 3,7 17-5,-10-17 19,0 2 2,-4 0 3,-1-1 54,-2 0-60,-2 0 51,0-2-54,-2 3 62,0-5-50,-2 1 60,1-2-32,1-1 82,0-3-6,1-1 55,-2 2 178,5-12-208,0 0-33,0 0-17,3-12-41,5-6 9,4-8-33,6-8 15,1-2-8,1-3-1,0 4 2,-1-1 11,0 3 8,-1 4 27,-4 4 14,9-15 97,-12 22-96,-3 4-7,-1 1-12,-1 2-14,-2 1-9,1 1-14,0 0-39,-5 9-55,7-12-71,-7 12-90,3-13-51,-3 13-141,0 0-35,0 0-112,-5-8-2695</inkml:trace>
  <inkml:trace contextRef="#ctx0" brushRef="#br0" timeOffset="24239.71">3861 5457 100,'0'0'582,"-1"-11"-177,1 11-75,0 0-101,0 0-49,0 0-11,-5 7-60,1 7 62,1-2-95,2 0-46,0 0 14,-1 1-23,2 1 13,3 3-8,0-2 39,0 4-31,3-4 10,3 4-21,2-5 41,2 3-5,3-5 13,4-2-18,3-3 11,3-2-26,4-3 11,0-4-18,8-3 7,6-2-11,-3-5 13,0 2-10,-1-2 7,-10 2-17,-2 2 6,-6 2-24,0-1 8,-6 3-20,0 1 4,11 0-21,-16 4 11,1 1 15,-1 1-12,-1 1 13,2 1-9,-1 0 11,3 2-16,1-2 23,1-1-15,1 1 15,7 1-14,3-4 19,2 0-20,3-2 18,55-10-25,-40 4 6,4-2 16,0-2-19,-1 0-1,2-1 8,-3 0 10,-3 1 6,-2 1 1,-10 1-1,-3 2-3,-6 0 5,-5 2 10,-2 1 14,-3 0 16,11-3 80,-26 6-72,20-5-14,-20 5-7,15-2-17,-15 2-74,16-5-94,-16 5-147,12-2-158,-12 2-451,13-3-463</inkml:trace>
  <inkml:trace contextRef="#ctx0" brushRef="#br0" timeOffset="24919.71">4451 6183 8,'6'-9'481,"-3"1"-51,-3 8-105,8-15 1,0-1 213,-8 16-289,5-13 56,-5 13-64,4-11 26,-4 11-76,2-11 14,-2 11-84,0 0 22,1-11-78,-1 11 30,0 0-69,0 0 39,-5-11-63,5 11 39,0 0-55,-12-1 50,12 1-58,-11 2 55,11-2-52,-15 8 46,15-8-58,-13 9 27,7-4-38,6-5 39,-8 10-70,8-10 55,-6 12-44,6-12 61,1 14-55,9 3 14,-1-7 52,3 3 4,4-1-4,2 2-3,0-2-5,3 1-1,-3-1-5,-1 1 1,1 0-2,-4-4-2,-2 1-2,-1 0 1,-2-3 3,-1 2 6,0 7 65,-12-5-14,-1 0 2,-4 0 3,-5 2-7,-4 0-3,-1-3 0,-2 3-4,-2-4-58,3 1 55,2-3-52,3-2 40,0 0-129,0 0-61,4-4-141,-6-2-688,17 1 110,-10-10-437</inkml:trace>
  <inkml:trace contextRef="#ctx0" brushRef="#br0" timeOffset="25535.71">4814 6198 175,'0'0'634,"0"0"-107,0 0-73,0 0-103,0 0 6,0 0-116,0 0 14,-2 4 87,-7 2-247,9-6 34,0 0-75,0 0 36,-10 7-70,10-7 43,0 0-65,-7 5 54,7-5-64,0 0 55,-7 8-61,7-8 55,0 0-61,-4 8 54,4-8-47,0 0 28,0 0-10,-1 13-1,1-13-3,0 0 6,0 0-1,0 0-54,0 0 62,0 0-52,0 0 67,0 0-52,0 0 59,0 0-54,13-3 69,-13 3 36,4-12-47,-4 12 55,0 0-63,0 0 34,4-10-60,-4 10 39,0 0-65,0 0 36,0 0-73,0 0 45,0 0-51,0 0 61,0 0-74,0 0 43,-9 8-84,9-8 45,0 0-3,-2 10 0,2-10 10,0 0 6,0 0 1,-2 13 11,2-13 8,0 0 16,5 8 6,-5-8 14,0 0 8,0 0 13,15-2 24,-15 2 6,7-8-1,-7 8-58,8-9 55,-8 9-58,5-12 52,-5 12-59,3-10 36,-3 10-87,0 0 6,3-12-142,-3 12-37,0 0-67,0 0-73,0 0-269</inkml:trace>
  <inkml:trace contextRef="#ctx0" brushRef="#br0" timeOffset="25993.71">5217 6067 747,'8'-4'487,"-8"4"-57,10-6-161,-10 6-8,0 0 55,11 3-232,-11-3 28,0 13-63,-1-2 29,-2 1-59,2 5 45,-2 0-4,0 2-13,2 0-6,-5 4-3,5-4-11,0 0-3,0 1-4,-1-2-2,1 16 8,0-21-15,1-1-2,-2 0 4,2-12-1,-1 20 3,1-20-1,-1 16 30,1-16 40,-1 13 39,1-13 30,0 0-63,-2 12 18,2-12-126,0 0 30,-5-22-35,3 8-8,-2-3-56,3-2 58,-2-4-45,0 1 75,1-1-20,-1 4 94,-1 1-24,2 1 95,-1 1-51,-1 1 60,1 2-38,0 3 15,2-1 11,-2 1 1,3 10-8,-2-17-21,2 17-23,-3-14-12,3 14-20,0-12-18,0 12-20,0 0-12,4-15-7,-4 15-3,11-14 1,1 6 29,6-3-36,5-2 28,29-12-18,-24 13-19,1 1 27,-3-1-34,1 0 25,-5 4-57,1-2 19,-1 2-88,-2 0 10,-3 3-105,-1-2 11,-2 2-69,0 1-85,-2-1-76,-2 2-78,8-2-1817</inkml:trace>
  <inkml:trace contextRef="#ctx0" brushRef="#br0" timeOffset="26180.72">5254 6242 574,'-6'8'590,"6"-8"-121,-8 13-82,2-3 138,6-10-347,0 0 0,6 9 37,-6-9-51,19-2 33,-1 0-87,5-4 28,1 0-76,8-2 39,1-1-123,1 2-32,-3-1-144,1-1-68,-1 1-132,18-2-1951</inkml:trace>
  <inkml:trace contextRef="#ctx0" brushRef="#br0" timeOffset="27024.71">10719 5158 16,'-1'-19'1572,"1"19"-1053,0 0-122,-3-11-94,3 11-68,0 0-56,0 0-38,0 0-30,0 0-22,0 0-20,0 0-13,-11 7-10,11-7-7,-6 15-10,6-15 1,-2 27-37,2-27-24,9 17 61,-4-10-53,6 3 56,2-5-49,3-1 50,4-2-50,6 1 52,1-5-59,1-1 58,5-1-61,1-3 55,0-1-5,-1 2-8,22-5-14,-32 6-21,-4 4-11,-1 0-2,-3 2 1,1 3 10,-1 0 8,-4 4 1,1 1 4,-2 1-50,2 2 62,-2-2-53,0 2 62,2 0-54,-2-2 57,20 10-27,-13-10-18,4-3 55,2-2-61,3-1 29,4-3-66,0 0 43,3-2-64,-2 0 47,5-1-56,0-1 61,1-1-42,-3 1 69,1-1-43,-8 0 79,0 0-14,-3 1 99,-1 0-17,-3-1 85,-3 0-21,2 0 52,-6-2-86,1-2 19,-1 0-88,1-3 10,-3-1-72,-2 0-7,1-4-115,0 0-50,-1 4-83,6-12-548,-10 15-56,0 1-422</inkml:trace>
  <inkml:trace contextRef="#ctx0" brushRef="#br0" timeOffset="27393.71">11525 5704 174,'-15'2'736,"15"-2"-200,0 0-123,-18-2-86,18 2-76,-18 2-55,18-2-36,-24 3-21,10 1-18,-1 1-10,-15 5 61,15-3-105,1-1-13,2 3-8,2 1-6,-2 0-11,4-1-6,0 2-4,2-2-54,3 1 59,2 1-57,1-11 56,3 22-55,4-10 59,-1 0-60,4-1 48,2 3-61,1 0 48,0-2-57,1 3 46,-1-1-50,-1-1 10,1-2 10,-5-1 7,1 0 5,-1-1 10,-3-2 24,-2 1 30,-3-8 26,2 13 11,-10 1 83,0-7-74,-4 0-9,-1 0-13,-1-2-8,0-2-15,0 4-15,-1-5-55,0 3-85,1 0-107,4-3-121,-3-1-163,13-1-338,-13-5-390</inkml:trace>
  <inkml:trace contextRef="#ctx0" brushRef="#br0" timeOffset="27547.72">11687 5842 505,'11'-5'771,"-1"1"-124,-10 4-160,13-5-48,-13 5-105,13-7-8,-13 7-93,10-5 5,-10 5-96,0 0-14,11-5-184,-11 5-82,0 0-523,0 0 203,16 0-464,-16 0-492</inkml:trace>
  <inkml:trace contextRef="#ctx0" brushRef="#br0" timeOffset="27927.71">12152 5675 517,'0'0'533,"10"4"-103,-10-4-39,2 13-37,-2-13-54,-2 22-27,0-7-87,-3 4 21,-1 0-93,1 4 29,-1 0-74,1-2 35,-2 2-70,2-2 44,1 0-61,-5 17 9,5-22-15,2-1-5,-2 0-17,2-5-10,0 1 6,2-11 7,-4 17-3,4-17-19,0 0-23,0 0 8,0 0 7,0 0 47,0 0-53,0-15 59,4-16-78,0 11 53,-2-3 0,0-1 32,0 1 32,0-1 12,0 2 26,-1 1 21,2 2-25,-2 2 88,1-2-44,2 1 55,-2 1-47,3 0 37,2 2-30,8-18 123,-6 15-163,5 1-41,4-4 4,2 3-31,3 0-27,0 1-43,0 2-45,-2 1-81,-1 2-41,-2 3-137,-2 4-36,-1 0-142,-3 1-148,1 3-302,-13 1-547</inkml:trace>
  <inkml:trace contextRef="#ctx0" brushRef="#br0" timeOffset="28073.71">12102 5828 803,'-12'11'554,"3"-1"-41,2-2-110,1 1 22,6-9-38,-7 10 15,7-10-34,0 0-55,10 9-58,-10-9-55,23-2-37,22-7 71,-13 2-202,-2-3-124,3 2-47,-2-1-152,1-1-43,-1 2-108,-2-1-108,3 3-451,-7-2-601</inkml:trace>
  <inkml:trace contextRef="#ctx0" brushRef="#br0" timeOffset="29123.71">18072 4666 223,'-8'-7'791,"-1"2"-254,9 5-67,-15-9-150,15 9-32,-16-5-112,16 5 12,-20 0-89,10 2 31,-6 5-26,2 1-23,-1 3-14,1 3-9,0 0-16,-7 22 23,14-18-44,2 0-1,2-1 2,3 2-3,3-2 6,3 3 5,4-3 5,2 0 1,8 0 5,4-4-8,6-2 0,3-2-5,3-4-4,3-3-4,50-6 16,-42-2-25,-4 0-4,2-5 0,-2 1-3,-3-1-15,-8 4 14,-6 1-11,-2 1-43,-5 1-35,-2 2 22,-2 3 10,-2 0 8,1 3 10,-1 1 6,-2 2 22,2-1-15,-2 4 16,2-3-16,-1 3 21,1 0-15,4 1 6,2-1 5,2 0 16,6 0-14,2 1-2,2-5 1,3 0 17,1-3-11,3-3 7,36-6 6,-30-3-11,-3-3 52,-2 2 31,-8 1 20,-3 0 4,-5 1-9,-6 3-17,-1-2-17,-3 3-35,-2-1-43,0 1-84,-11 4-128,14-4-115,-14 4-124,0 0-2093</inkml:trace>
  <inkml:trace contextRef="#ctx0" brushRef="#br0" timeOffset="29492.72">18281 5571 399,'0'0'879,"0"0"-171,0 0-208,0 0-72,-2-11-139,2 11-12,0 0-109,0 0 17,-11-3-86,11 3 23,-19 3-69,8 3 36,-5-1-70,2 2 49,0 1-66,3 1 49,0-1-60,1 2 50,3 1-52,1-1 39,3 1-45,1-1 43,4 1-58,1 2 58,5 0-53,14 16 12,-8-14 31,1 1-56,1-1 53,-1 0-51,0-1 49,-1-1-48,-3-1 51,-2-3-54,1 1 57,-4-3-45,-1 0 63,-5-7-29,4 14 68,-4-14-56,-17 17 54,3-13-15,0 0-52,-2 1 40,-1-3-56,1 1 40,1-1-125,0-1-56,1 0-193,1-2-107,0 0-648,13 1-718</inkml:trace>
  <inkml:trace contextRef="#ctx0" brushRef="#br0" timeOffset="29647.71">18523 5679 977,'11'-4'687,"-2"0"-177,-9 4-38,16-8-125,-16 8 15,13-5-89,-13 5 9,11-7-97,-11 7-2,9-5-129,-9 5-59,9-4-177,-9 4-44,0 0-37,20 2-395,-20-2 193,18 2-337,-6-2-328</inkml:trace>
  <inkml:trace contextRef="#ctx0" brushRef="#br0" timeOffset="30004.71">19040 5538 490,'10'-5'486,"-10"5"-117,13-5-97,-13 5-55,0 0-11,12 0-23,-12 0-3,0 21 233,-4-8-201,-3 9-19,-2 0-32,-1 4-25,-1 1-24,0-1-72,0 0 47,1 1-62,2-7 53,-1 1-51,2 0 55,-1-1-69,1-5 54,2 0-41,-5 9 32,6-13-6,0-2-27,4-9 95,-6 14-24,6-14 15,-5 9-22,5-9-24,0 0-33,0 0 34,-8-11-69,8 11 43,2-22-62,3 4 10,0-5-56,12-36-8,-6 25 77,2 0-52,0-2 61,2 5-40,-4 2 75,2 3-12,-1 3 14,2-1-5,-4 5-7,1 0-3,3 1-11,1-1 0,4 0-6,1 2-3,24-15-14,-20 20-73,-4 2-28,2 0-121,0 4-17,-2-2-133,-1 4-16,-1 1-75,-5 3-477,2 0-522</inkml:trace>
  <inkml:trace contextRef="#ctx0" brushRef="#br0" timeOffset="30183.72">19031 5661 649,'-11'11'576,"2"-3"-130,9-8-42,-7 12-14,7-12-11,6 8-59,-6-8 17,21 1-105,-2-2 9,4-3-102,4 0 19,7-3-94,0 0-37,3 1-135,-3 0-71,0-1-147,-4 2-156,18 0-2184</inkml:trace>
  <inkml:trace contextRef="#ctx0" brushRef="#br0" timeOffset="30877.81">17861 6311 304,'0'0'408,"18"-4"-116,-18 4 38,13-1-74,-13 1 73,0 0-60,13-2 27,-13 2-103,0 0 126,0 0-186,15 0-76,-15 0 33,0 0-66,1 15 49,-1-15-54,-1 22 51,-1-10-60,2 0 54,2 1-64,-1 0 56,1 2-52,5-1 62,-1-1-51,18 11 73,-6-13-17,7-5-63,8 1 50,4-2-60,6-5 43,7-3-64,4-4 53,-1-1-56,1-3 59,-4 0-44,-1 0 42,-7 1-51,-9 3 55,-4 0-60,13-3 11,-25 8 34,-3-1-57,-2 6 63,-1-2-58,-2 3 56,-1 1-54,0-1 55,-1 3-58,1-2 60,-1 2-62,1-1 65,5 1-55,-2 0 64,6-2-58,5 2 51,3-3-49,5-2 66,3-1-59,6-3 43,6-3-55,2-5 55,-2-2-62,0-2 52,-3-3-53,-1 0 55,-3 0-58,-8 3 66,-6 3-63,-4 2 23,12-8-238,-20 12-15,-12 5 3,11-3-83,-11 3-126,0 0-300,-6 15-280</inkml:trace>
  <inkml:trace contextRef="#ctx0" brushRef="#br0" timeOffset="31161.82">18786 7015 538,'5'-11'878,"-1"3"-172,1-2-65,-1 2-111,-4 8-57,7-15-95,-1 4 179,-6 11-358,3-9-63,-3 9-19,0 0-43,0 0 1,0 0-26,0 0 12,-5 27-1,-3-6-18,-2 5 2,0 4-14,-4 6-5,1-1-4,0 1-3,-8 27-43,12-34-48,-1 0-5,3-7-102,2 0-61,0-1-68,1-4-44,1-2-50,1-2 7,2-13-103,0 15-470,0-15-556</inkml:trace>
  <inkml:trace contextRef="#ctx0" brushRef="#br0" timeOffset="31356.82">18676 7011 465,'-3'-15'750,"0"3"-159,1 1-33,2 11-119,-2-17-25,2 17-107,4-18-27,2 7-53,11 1 11,7-3-40,12-1-3,5 2-53,7-2-13,3 2-24,12-4-23,4 3-17,0 0-22,53-7-159,-68 13-96,-4-2-81,-8 6-178,-4 2-54,-6 1-607,-6-3-746</inkml:trace>
  <inkml:trace contextRef="#ctx0" brushRef="#br0" timeOffset="32238.81">11217 6208 823,'0'0'600,"0"0"261,-10 9-541,10-9-124,-3 17 20,3-17-91,0 25 33,1-11-69,1 2 49,4-1-49,1 0 61,3 1-56,2-3 40,4-1-62,5-2 35,2-3-66,42 2 57,-27-6-34,0-3-64,2-2 23,1-1-96,-1 1 36,1-1-64,0 1 67,-3 0-48,-5 2 60,-3 0-50,-2 3 58,-2 1-54,-4-2 63,2 5-49,-4-2 62,1 5-49,-4-3 55,0 0-66,-2-2 59,5 3-45,1-3 60,-2-1-54,4-1 55,1-3-51,3-5 64,6 0-60,7-8 57,-2-3-66,1-8 49,53-37-105,-49 27-2,-6 6 15,-5 3 14,-1 6-16,-8 2-93,-7 4-109,1 2-77,-8 5-448,-9 6-332</inkml:trace>
  <inkml:trace contextRef="#ctx0" brushRef="#br0" timeOffset="32475.83">12088 6711 670,'0'0'925,"0"0"-254,-1 12-143,1-12-114,-3 10 179,3-10-413,-3 12 0,1-3-73,0 3 10,-1 1-49,-1 4 18,-1 2-43,1 2 21,0 2-41,1-2 26,1 2-8,-3-2-29,2 1-69,0-3-74,-1 18-298,0-23 143,3-2-98,0-1 5,1-11-80,-4 15-376,4-15-375</inkml:trace>
  <inkml:trace contextRef="#ctx0" brushRef="#br0" timeOffset="32627.81">11891 6906 597,'-5'-11'823,"0"-1"-144,5 12-156,-1-20-86,4 7-112,7 0-29,9-3-57,10-5-47,10-1-39,18-2-57,5-2-114,10 0-102,4-1-311,1 0-762,2 3-804</inkml:trace>
  <inkml:trace contextRef="#ctx0" brushRef="#br0" timeOffset="33497.82">4666 6599 713,'0'0'718,"0"0"261,-13-3-657,13 3-72,0 0-65,0 0-34,0 0-29,-10 8-26,10-8-15,-6 12-22,2-4-11,-1 2-48,1-1 43,1 2-64,1 0 46,1 0-47,1 9 36,2-11 24,2 1-53,6 0 57,2-3-50,3-2 57,4-2-60,4-3 55,7-3-58,4-4 47,8-3-61,4-2 56,-1-1-58,1 0 50,-5 3-57,33-8 73,-42 12-32,-5 3-10,-3-1-16,-2 3-9,-1 2 6,-1 3 5,-4-1 3,2 2 5,-2 0-42,0 2 54,0 0-47,-1-1 59,-1 0-49,2-1 64,19 2 0,-13-6-28,-1-1 57,8-3-55,5-7 51,8 0-63,-2-7 56,2-1-61,0-1 58,-4-1-71,-2-2 33,-1 3-42,-3-3-30,-5 8-28,-4-1-43,-4 5-83,-5 2-88,-2 4-2,-12 4-34,15 0-392,-15 0-244</inkml:trace>
  <inkml:trace contextRef="#ctx0" brushRef="#br0" timeOffset="33721.81">5642 6829 186,'0'0'934,"0"0"-265,0 0-150,13 3-137,-13-3-83,0 0-59,4 12-45,-4-12-38,1 20-27,-1-6-26,-1 3 28,1 2-67,-1 16 41,1-17-91,0-1-95,0 1 26,-1-2-103,2 1-14,-2-3-116,1-1-42,0-1-41,-2 0-109,2-12-220,-4 11-207</inkml:trace>
  <inkml:trace contextRef="#ctx0" brushRef="#br0" timeOffset="33951.82">5493 6991 1071,'0'0'918,"-7"-14"-176,7 14-172,8-24 274,9 10-515,13-8-77,7-5-27,18-4-57,7-1-32,7 0-174,4 1-344,17-8-1151,1-4-1168</inkml:trace>
  <inkml:trace contextRef="#ctx0" brushRef="#br0" timeOffset="36006.81">24004 5929 477,'0'0'927,"0"0"-194,-12 3-91,12-3-135,0 0-60,0 0-86,0 0-49,0 0-97,0 0-25,10-5-63,35-5 77,-7 5-128,12-1-33,3 2 16,4-2-34,0 3 19,3-1-74,-2 1-31,2 2-143,-1 1-54,-2 1-112,-2 1-152,-4 1-128,-11 1-378,-4 0-637</inkml:trace>
  <inkml:trace contextRef="#ctx0" brushRef="#br0" timeOffset="36183.81">24344 6082 902,'-20'4'538,"6"0"-171,0 1-29,1-1-117,13-4 12,-18 5-53,18-5 69,0 0-49,5 9 34,8-6-83,10-3 18,8 2-91,8 0-65,12-2-38,1 0-167,4 0-48,0-4-101,0-1-81,-2-2-415,-2-3-378</inkml:trace>
  <inkml:trace contextRef="#ctx0" brushRef="#br0" timeOffset="36359.81">25066 5818 185,'2'-10'775,"-2"10"-199,0-16-138,0 16-100,2-10-95,-2 10-35,0 0-54,11 2-27,-2 5 1,2 5 21,2 3 19,29 34 149,-19-22-195,0 2-3,-1 1-13,-1-1-22,-7-5-18,-1-1-11,-7-2 34,-1 1-59,-7-4 55,-6 3-54,-9 3 41,-12 1-52,-4 0 6,-5-3-158,-6 0-88,1-2-196,-11 1-284,8-8-312,2-7-618</inkml:trace>
  <inkml:trace contextRef="#ctx0" brushRef="#br0" timeOffset="37720.81">26359 5718 640,'8'-11'839,"-4"3"-179,2-2-57,-1 0-116,-1 2-30,0 0-59,-4 8-31,8-14-67,-8 14-50,6-12-62,-3 4 54,-3 8-166,0 0-32,0 0 8,2 10-23,-4 2 11,-1 7-20,-3 8 11,-4 3-14,2 3 1,-1 3-4,-1 3 0,1-2-12,-1-4 14,3-2-20,-11 29-68,11-32-10,-2-4-88,2-2-69,-2-2-13,3-1-102,-4 0-10,2-8-104,1-1-25,0-3-538,7-7-643</inkml:trace>
  <inkml:trace contextRef="#ctx0" brushRef="#br0" timeOffset="38199.82">26108 5462 769,'0'0'593,"-16"-4"-95,16 4-62,-14-3-63,14 3-63,-12-3 13,12 3-65,0 0 27,-14-4-77,14 4-4,0 0-84,0 0 16,0 0-78,0 0 73,15 1-52,15 0-5,23 1 23,22-1-45,17 2 22,9-1-25,9 1 34,1-1-20,-2 0 36,1 0-5,-9-2 3,-9 3-18,-11-3-2,-20 0-17,-5 2-2,-15-2-9,-8 0 1,-4 0-6,-6 0 2,-3 0-10,0 0-11,-5 0-9,-2-2-1,-13 2-40,16-4-87,-16 4-118,0 0-61,0 0-137,0 0-11,-25 0-723,15 4 91,10-4-688</inkml:trace>
  <inkml:trace contextRef="#ctx0" brushRef="#br0" timeOffset="44889.81">5484 4295 176,'0'0'412,"-6"-9"-102,6 9-51,-8-9-30,8 9-80,-9-10 46,9 10 15,-13-12-46,7 5-28,-1 0-28,-12-9 149,9 7-139,0 0-13,-2 1-10,1-2-28,-1 1-2,0 0-8,0 0-24,-1 0 6,0-1-23,-2 1 11,2 0-20,-1 1 12,-4 0-22,-1-2 14,-17-7-5,18 9-7,-2 1 14,1-1-17,1 3 17,0-2-15,-1 3 11,-2 0-13,-1 2 7,-3-1-17,0 1 20,0 0-17,-1 2 15,-1 0-13,-1 2 15,1-2-3,-29 5 6,26-3-8,-4 2-2,0 3 4,0-1-3,-1 0 1,1 0-2,-2 1 4,2 0-4,2 2-1,0-2 1,1 0 0,0 0 3,1 1-4,0 1 7,0-1-5,0 0 3,1 0-4,0 2 0,1-2 0,-1 1 1,1-1-3,4-1 2,-4 3-6,1-2 2,4 2 4,-4-1-7,0 2 6,4-4 2,-28 18-1,26-12 1,-1 2-3,1 2 3,-3 2-6,4-2 5,0 1-1,1 2 2,-2 2-30,4-2 29,2 3 2,-1-2 9,2 4-13,0-2 16,2 2-20,-14 25 10,16-23 4,2 2-15,0 0 18,1 0-15,2 3 17,0-1-17,3 0 17,0 2-21,2 0 22,0-1-14,1 1 12,3-4-18,2 0 18,0 3-14,10 33 2,-1-28 4,2-1 4,1-1 13,5 0-1,2-2 9,-1-1-16,3-3 10,1 0-15,3 0 13,1-3-12,3-1 31,2-2-9,3-3 19,2 0-12,48 16 26,-40-21-37,3-1-4,2-4-2,2 0 5,3-5-7,-2 1-3,4-5 3,-1 1-11,1-2-1,-1-2-3,1-3 4,-2-2-2,-1-1-1,11-4-1,59-19 2,-62 13-3,0-4-2,-2 1-59,-1-5 69,-2 2-51,-2-1 63,-4-1-6,-1-3-3,0 0 6,-6-2-3,0 1 32,-4-1-12,-3-5-6,-6 6-12,5-8 0,-5-3-4,-8 4 2,2 1-3,-3-3-6,-3-2-3,-2-2-5,-1 1-51,-2-1 64,-2 0-6,-1-1-2,-5-3 1,1 4 8,-3 0 5,-5 5-2,-4-43 10,-3 41-20,-2 1 10,-3 0-7,-2 2 2,-1 3-2,-3 1 19,0 1-4,-3 3-4,0 0-7,0 5-9,-1 3 0,1 3-1,-2 1-8,-4 3 10,-31-5-15,25 14-35,1 5-21,-7 4-63,-5 4-66,0 6-100,3 3-102,-11 7-568,17-2-553</inkml:trace>
  <inkml:trace contextRef="#ctx0" brushRef="#br0" timeOffset="45828.82">11715 3762 309,'0'0'322,"-8"-11"-110,-1 6-22,-1-2-18,-4 2-48,-3 1 23,-4-3-24,-1 2 18,-3 0-42,-4 2 16,1 1-49,-4 2 27,0 0-45,-4 2 7,-3 1-15,1 4 10,-4 0-30,0 5-10,3 3 4,-2 2-5,1 3 4,1 3 22,-2 9-32,0 2 16,4 4-24,2 3 26,5 1-23,1 6 26,3 1-26,-14 53 39,26-57-36,4 5 13,2-2-54,4 5 79,4 0 17,4 3 19,2 6-36,6 1 11,3-2-19,6-2 26,2 0-18,6-3-1,4-1 2,6-4-4,51 44 8,-38-54 9,5-4-47,6-4 49,2-6-59,5-6 56,0-6-59,1-5 53,3-6-55,-10-4 49,12-8-4,2-5-10,-1-4-5,-3-9-1,0-6-9,78-56-8,-77 30-36,-5-5-13,-5-6 5,-5-2-45,-4-4 64,-4-3 12,-16 12-17,-4-3 39,-8 1 8,-5 0 33,-8 1 6,-9 11 4,-6 1 0,-8-6 2,-46-50 49,13 63-64,-11 5 14,-1 4 18,-6 6-23,0 4 0,0 6-19,5 3-2,12 9-19,0 3 6,8 5-25,-2 5-54,3 3-73,-3 6-75,4 6-99,-22 29-1042,40-23-19</inkml:trace>
  <inkml:trace contextRef="#ctx0" brushRef="#br0" timeOffset="57901.81">6698 10460 532,'0'0'455,"0"0"-104,0 0-75,0 0-54,0 0-39,0 0-31,-13 1-32,13-1-25,0 0-11,0 0 41,0 0-66,0 0 63,7-10-49,1 3-64,1 1 48,2-4-59,1 0 48,1-5-60,2-1 32,0 0-65,-3-1 46,0-2-70,-2-1 60,-1 2-53,-1-1 71,-4 4-36,-3-13 28,-4 17 25,-1 2-50,-3 0 58,-2 2-53,-1 2 18,-4 4 57,-2 1-51,-3 2 54,-2 5-50,-4 3 70,-1 4-45,1 3 51,2 1-62,-2 6 54,-10 19 29,22-22-91,5-1 53,4-3-50,3 0 54,2 0-56,5-2 1,1-1-6,5 1 9,4-3-2,3-3-2,2-4-5,3 2-35,2-5-40,-1 1-10,28-5-305,-28 0 180,2-2-53,-1-1-56,-2 1-391,-1-3-208</inkml:trace>
  <inkml:trace contextRef="#ctx0" brushRef="#br0" timeOffset="58721.81">6703 10281 223,'0'0'324,"0"0"-27,0 0-66,0 0 33,0 0-73,0 0 17,1-13 60,-1 13-56,0 0 241,7-8-201,-7 8-62,0 0 45,0 0-53,0 0 44,5-7-65,-5 7-22,0 0-3,0 0-28,0 0-30,0 0-26,0 0-19,0 0-6,0 0-7,-7 32 17,4-16-23,-3 6 2,1-1-5,0 2-2,0-1-28,3 3 19,-1-4-17,0 3 30,2-5-26,0-2 29,0 0-29,1-3 29,0-1-31,0 1 0,2 8 13,1-12 20,-3-10-32,5 9 31,-5-9-33,0 0 29,0 0-36,19-5 26,-15-4-10,2-1-10,1-5-24,-1-1-2,-2-2 56,1-3-50,-1 1 66,1-13 29,-2 16-25,-1 5-1,-1 2-9,-1 10-9,3-19-8,-3 19-3,2-13-2,-2 13-1,0 0 0,0 0-1,0 0 3,-8 10-4,8-10-3,-6 17 7,0 5 0,5-10-1,-2-2-25,2 2 27,-1-2-44,1 2 4,0 0-55,1-12-21,0 21-45,0-21-34,2 18-30,-2-18-33,4 12-25,-4-12-81,11 6-136,-11-6-248,14-8-252</inkml:trace>
  <inkml:trace contextRef="#ctx0" brushRef="#br0" timeOffset="59024.81">7004 9701 385,'-6'-8'433,"-1"2"-108,7 6-123,-15-6 7,-2 7 54,8 4-194,-2 0 43,1 0-78,1 4 57,1-1-79,1-1 58,2 3-52,0-4 30,5-6-64,-7 15 3,7-15 3,-4 13 10,4-13 10,0 0 4,3 17 28,-3-17-8,0 0 55,0 0-76,12-6 72,-12 6-68,6-12 49,-2 2-13,-2-1-10,-1 0 1,1-1 10,-2 12-6,0-19-12,0 19-15,-2-13-24,-3 6-92,5 7 16,0 0-72,-14 4 6,14-4-52,-7 16-43,7-16-54,-5 18-236,5-18-36</inkml:trace>
  <inkml:trace contextRef="#ctx0" brushRef="#br0" timeOffset="59216.83">7143 9707 67,'16'-10'498,"0"-2"-131,-2 3 37,-3 1-82,0 1-66,-11 7-51,16-5-26,-16 5 22,14 7-40,-10 3 70,-2 6-80,1 6 32,-2 7-78,-2 6 3,-2 12-11,-2 1 42,0 1-71,-1-1 37,1-1-65,-2-1 43,-1 0-64,0-3 49,-6 40-7,6-47-63,0-3-26,2-4-40,1-5-42,0-2-42,-1 1-31,0-7-25,2-1-27,-1-2-43,0-4-46,-1-1-477,6-8-327</inkml:trace>
  <inkml:trace contextRef="#ctx0" brushRef="#br0" timeOffset="59403.81">6984 10322 698,'-5'-8'598,"0"0"-31,5 8-102,-8-12-15,8 12-130,-5-9-11,7-3 89,5 4-269,3-1 36,9-3-79,5-3 42,9-2-82,6-1-11,2 0-26,5-1-48,8-3-100,3 5-145,1-1-139,-11 1-677,2 3-717</inkml:trace>
  <inkml:trace contextRef="#ctx0" brushRef="#br0" timeOffset="59944.82">9155 9692 573,'0'0'402,"10"-10"-133,-10 10 20,8-9-107,-8 9 38,5-9-94,-5 9 33,3-10-77,-3 10 34,0 0-69,-3-15 51,3 15-70,-6-10 76,6 10-47,-16-15 115,16 15-49,-12-11-60,12 11 46,-11-9-70,11 9 44,-9-6-68,9 6 45,-10-5-67,10 5 47,0 0-62,-10-2 54,10 2-55,-8 6 53,2 2-54,-7 19 38,5-8 21,-3 8-54,1 2 9,-3 5 13,0 4 21,3 2 2,-3 0 19,4 1 13,-1 0 70,2-1-65,1 0 44,0 2-56,4-9 47,0-1-61,0 21 87,5-27-94,0-2 0,2-3-1,1-2 1,4 0-3,-1-6-1,3-2-2,3-4-3,0 1-4,4-4-19,0-4-74,4-1-58,1-5-72,1 0-20,33-26-540,-29 10 285,-3-3-331,-2-1-344</inkml:trace>
  <inkml:trace contextRef="#ctx0" brushRef="#br0" timeOffset="60152.81">9003 10021 1142,'0'0'412,"-17"2"-51,17-2-43,-11 1-60,11-1-48,0 0-33,0 0-20,0 0-22,4-13-25,6 8-19,4-2-17,5-2-15,3 0-26,6-4-1,39-12-90,-30 14-74,2 0-67,-6 1-47,-1 2-33,2 0-39,-5 1-425,0 0-250</inkml:trace>
  <inkml:trace contextRef="#ctx0" brushRef="#br0" timeOffset="60444.81">9545 9844 200,'0'0'510,"0"0"-119,4-9-57,-4 9-44,0 0-39,0 0-37,0 0-44,0 0-35,0 0 5,-10 4 142,10-4-149,-4 12-7,4-12-21,-2 20 0,2-20-5,2 24-16,0-12-8,1 3-18,1-1-5,2 1-7,0-2-7,1-1-2,1 0-3,0-1 0,12 5 22,-10-10-34,0-1 3,0 0 16,-10-5-1,21 0-4,-11-3-3,0-1-4,-1-2 1,-1-3-40,0-3 6,0-3-34,-3 1 3,1-1-3,-3-1-25,1 1 30,-1 1-81,-1 3 15,2 0-102,-3 1-4,2-1-102,-3 11-18,6-16 1,-6 16-36,11-11-31,-11 11-144,14-8-41</inkml:trace>
  <inkml:trace contextRef="#ctx0" brushRef="#br0" timeOffset="61137.81">9901 9849 64,'0'0'384,"18"7"-75,-18-7-36,13 4-10,-13-4-19,11 4-15,-11-4-11,9 4-31,-9-4-14,15 5 111,-15-5-165,0 0-17,12 5-13,-12-5-21,9 3 12,-9-3-16,9 4 11,-9-4-18,0 0 11,18 0-25,-18 0 8,13-4-6,-13 4-7,15-7-7,-1-6 14,-5 7-36,-2-2-2,-1-1 1,0 2-3,0-2-1,-1 1 49,-5 8-61,7-13 43,-7 13-53,4-10 50,-4 10-56,0 0 51,0 0-53,-6-8 5,-7 14-17,5-1 25,2 2 2,-2-2 2,1 3 3,0-1 2,1 2 2,1-1-13,1 1 17,4-9-11,-9 14 13,9-14-12,-4 13 18,4-13-13,0 0 19,7 16 5,-7-16-17,15 0 17,-5-3-23,4 1 21,1-2-5,3-1-9,0-1-1,3 0-3,0-1-1,-4 4-1,1-2-3,0 3-1,-4-1 0,-1 3 1,11 3 2,-14 1 7,-2 1 1,-8-5 2,7 12-7,-7-12 21,3 15-14,-3-15 20,-4 17-7,4-17-1,-5 16-2,5-16 4,-5 11 11,5-11 18,-3 12-16,3-12 30,0 0-54,0 0-59,0 0 1,13-14-6,-4 4-9,4-3 0,0-2 6,2-1 57,-1 4-50,3-3 55,-2 3-51,2 3 56,-5 3-50,4-2 54,-3 3-51,-2 2 55,0 2-51,-11 1 74,22-1-43,-22 1 6,16 1 1,-16-1 7,16 1 4,-16-1 7,16 2 2,-16-2 4,15 1 10,-15-1 6,15-1 2,6-1 32,-11 0-53,2 1-7,-12 1-4,21-4-5,-8 6-4,-2 0-2,5 1-5,-2 5 2,2 1 2,1 5-20,2 3 28,-2 4-23,-1 2 30,-2 1-24,9 27 32,-16-27-9,-3-1 10,-3 0 12,-1-4 14,0 0 20,-3-1 17,0-2 33,-3-3-3,1-4 49,-1 1-19,6-10-7,-14 5-44,14-5-3,-12-7-40,6-19-21,6 4-80,5-12-93,4-8-4,3-3-22,3-1-1,0 3-7,2 5 23,-1 2-124,-2 5-37,1 9-103,2-1-63,-1 5-437,-3 3-481</inkml:trace>
  <inkml:trace contextRef="#ctx0" brushRef="#br0" timeOffset="61676.82">12724 9402 227,'9'-13'625,"0"1"-117,-3 2-102,1-7 178,-7 17-387,0-12-38,0 12-30,-13-5-18,13 5-4,-23 6 7,3 2-1,0 3 41,-3 3-77,-1 3 31,1 1-52,3 1 47,2-2-67,0 2 42,-6 15 0,16-17-65,4-2 43,2 1-52,4 0 1,2 0-5,6 1 1,0-3 0,7 3-1,2 1-1,4 0 2,0 0 19,-1-2-22,-2 4-2,-1-3-1,10 12-8,-18-17 35,-7 2-2,0 1 42,-4-1-19,-6 2 24,-5 0-38,-3 1 24,-6 0-36,-5-1 23,1-1-37,-1-2 23,-2 1-78,1-3-40,5-3-80,-17 4-489,24-11 92,1-2-336,5-4-471</inkml:trace>
  <inkml:trace contextRef="#ctx0" brushRef="#br0" timeOffset="62253.81">13008 9568 563,'0'0'417,"0"0"26,0 0-95,0-13 8,0 13-126,0 0-6,0 0-104,0 0 20,0 0-65,0 0 56,0 0-52,-4 11 44,4 1-41,-2 4 41,0 0-69,0 1-11,0 2-2,2-1 2,2-1-7,-2-1-5,2-2-3,2 3-1,-2-5-5,2 1 0,0-4 11,0 1 18,3-1 1,7 2 113,-14-11-69,15 2-35,-15-2 30,16-5-10,-9-2-11,0-4-20,1-3-13,0-5-20,0-1-31,-3-1-3,1 0-22,-2 1-27,1 3 6,-2 2-97,3-9-357,-3 14 130,-3 10-46,4-14-92,-4 14-240,9-15-277</inkml:trace>
  <inkml:trace contextRef="#ctx0" brushRef="#br0" timeOffset="62550.81">13475 9346 431,'8'-8'628,"-1"-1"-148,0 4-103,-7 5-77,15-12 147,-15 12-239,0 0 7,5 9-7,-5-9-35,0 18-30,-2-4-26,2 1-22,0 5-15,-1 1-20,1 2-9,0 2-11,1 1-5,3-1-10,0-1-10,13 25-11,-5-26-9,3-2-6,0 0-6,3-3-11,-2-4 2,2 1 4,-4-2 0,1-3 3,-6 0 8,1-1 17,-2-1 52,-2-3 42,-6-5-26,7 9 28,-7-9 31,-13 4-98,13-4 20,-20 0-39,4-3 28,0 2-39,-1-1 19,1 0-97,3-1-71,-1 2-154,14 1-169,-22-1-675,22 1-756</inkml:trace>
  <inkml:trace contextRef="#ctx0" brushRef="#br0" timeOffset="63171.81">14917 9316 163,'-3'-12'666,"2"1"-119,-2 0-70,3 11-65,-2-14-98,2 14-77,-3-13-57,3 13-45,0 0-27,0 0-14,0 0-23,-8 10 37,4 6-69,-2 6 46,0 7-68,-1 2 46,0 3-60,0-3 49,-1 3-60,1-3 58,2-2-59,1-4 50,0 1-60,-1-6 53,3-3-58,-1-2 16,1-3 4,0 0 51,2-12-64,0 4-91,0-4 67,12-3-50,-6-8 58,-1-6-57,2-3 65,-1-11-64,0-1 44,-2-4-58,0-7 20,-2-3 31,0 0 62,-2 7 86,0 3 128,-2 0-23,-1-22 287,1 33-271,1 5-48,1 1-22,0 2-35,1 1-24,2 2-19,5-2-13,3 2-11,7-1-7,6-1-12,4 3-2,11-3-9,3 3-6,4-1-32,49-4-214,-47 12 59,-3 1-118,-5 2-15,-3 1-98,-4 3-23,-5 0-61,-4 2-373,-6-1-416</inkml:trace>
  <inkml:trace contextRef="#ctx0" brushRef="#br0" timeOffset="63588.81">14955 9271 625,'-30'12'423,"2"-1"-19,3 2-136,3-4 13,2-1-76,6 0 38,1-2-55,3-1 61,2 1-39,8-6 46,0 0-88,6 9 17,6-8-84,7-2 27,8-1-78,7-1-32,11-3-24,2-2-16,6 1-33,57-10-74,-57 9-1,0 0-5,-2 2-3,-4-2 6,-2 1 19,-12 2 24,-5 1 20,-4 0 29,-4 3 43,-4-3 14,-16 4 30,18-3-10,-18 3 11,0 0 21,0 0 133,-11 11-68,-2-3-48,-5 1 49,-1 1-59,3 3 35,-1 1-69,1 2 40,0-1-65,3 0 46,4 2-63,0-3 51,5 2-54,3-3 55,2 2-45,13 11 26,-4-16 7,3-1-56,2-1 55,2-3-61,1-2 54,2-3-55,-2-1 58,0-1-57,-2-5 57,-1 1-56,-1-7 40,-3-1-55,-3 0 52,-1-1-50,-4-14-18,-5 18 29,1-1 3,-5 2 7,2 0-39,-2 3-64,6 7-20,-11-10-108,11 10-50,-11-4-14,11 4-10,0 0-50,-10 4-380,10-4-254</inkml:trace>
  <inkml:trace contextRef="#ctx0" brushRef="#br0" timeOffset="63822.81">15634 9388 65,'0'0'686,"13"-6"-179,-13 6-24,15-6-97,0-3 301,-6 3-406,-1 1-14,-1 2-27,2-3-36,0 2-38,-9 4-32,18-5-30,-18 5-15,23 0-24,-9 1-14,-1 4-9,1 4-8,-1-1-9,-2 2-3,11 13 0,-14-10-26,-3 0 4,1 0 0,-5 1-1,0-3-1,-3 3 10,-1-3-5,0-1 4,-1 0-4,0-3 7,4-7 0,-8 11-6,8-11-12,0 0-14,-6-8-36,10-2-7,2-4-86,3-3 21,6-5-85,1 0-10,2 3-29,1-1-30,-3 2-19,5 1-44,-6 5-456,0 2-329</inkml:trace>
  <inkml:trace contextRef="#ctx0" brushRef="#br0" timeOffset="64489.81">16024 9455 228,'0'0'453,"0"0"7,-10 3-108,10-3 17,0 0-93,-9-8 30,9 8-60,-1-12 39,1 12-72,3-17-13,-1 7-18,3 0-26,2-2-29,-1 0-22,11-12 36,-7 13-104,-1 2 17,2 0-31,0 2 20,-2 1-35,2 2 19,-11 4-5,18-2-16,-18 2 2,19 5 3,-10 0-1,-1 1-4,-1 0 2,-2 3 10,6 11-15,-7-11-1,-2 1 0,-2-10 1,5 18-1,-5-18 0,4 13 3,-4-13 3,4 12 5,-4-12 24,0 0 28,5 13 1,-5-13-14,0 0-7,0 0-13,15-15 13,-8 8-28,-1-1-35,0 0 30,0 0-35,-6 8 29,11-12-39,-11 12-1,9-8-8,-9 8 6,0 0 5,13 0 7,-13 0 5,10 8 4,-5 1 5,4 8-8,-5-6-1,1-2 7,1 3-3,-2-3 4,1 0-5,0 0-6,1 0 47,0-1-59,2 0 59,-1-3-57,1-1 56,-8-4-53,19 5 53,-19-5-54,18 2 54,-18-2-37,19-2 74,-19 2-29,17-3 18,-17 3 1,14-5-13,-14 5-7,15-3-3,-15 3-9,12-7-10,-12 7-26,11-7-35,-11 7-34,12-8 5,-3-1-225,-9 9 101,11-8 55,-11 8-45,13-12 61,-5 5-63,-1 0 2,2 0 29,3-5 15,-2 2 23,1-2 19,2-4 7,1-1 22,-1 1 21,2-5 31,15-21 79,-18 23 36,0 2 32,1 0 22,-2 2 28,-2 1 30,0 2 32,-1 0 6,0 2 8,-3 1-65,2 2-7,-7 7-72,8-10 1,-8 10-42,0 0 26,8 6 21,-8-6-33,-4 25-24,0-8 11,-1 2-39,-3 3 23,2 0-59,1 1-16,-2-1-44,2 1-43,-1-1-25,1 1-105,2-5-3,2-1-96,1-3 34,6 15-408,2-21 319,1-1-279,1-3-187</inkml:trace>
  <inkml:trace contextRef="#ctx0" brushRef="#br0" timeOffset="64773.82">16996 9319 117,'11'-14'630,"-1"2"-97,-2 1-87,-3 2-65,-1 0-78,-4 9-69,4-11-37,-4 11-8,0 0-19,0 0-19,-18 3-13,9 5-21,-1 1-20,1 3-20,-4 2-15,-5 19 37,9-19-50,3 1-9,2 0-6,-1-2-6,4-1-10,-1-2-1,2-10-2,3 20 1,-3-20 1,11 7-2,1-5-1,-12-2-4,23-4-3,-7-1 1,23-15 3,-20 8 11,0 1-17,-2-2 30,-2 2 38,-2 1 20,-2 3-42,1-1 18,-3 2-51,-1 0 22,-8 6-40,11-2 29,-11 2-5,10 7 14,-10-7-20,13 24 8,-5-10-11,-1 1-13,2 2-4,3 1-44,-1 0-50,2 1-22,1-4-151,0 2-72,3-2-155,-2-1-575,2-5-687</inkml:trace>
  <inkml:trace contextRef="#ctx0" brushRef="#br0" timeOffset="65691.81">12811 10593 126,'0'12'657,"0"-12"-188,0 12-81,0-12-75,1 20-40,3-4-61,0 0-34,2 2-31,2 3-16,1-2-15,2-2-5,3 0-13,-1 0-14,8-6-6,6 0-10,2-6-13,7-5-10,13-7-14,14-6-15,2-8-21,88-34 1,-54 15-2,-1 3-1,-17 7 52,-2 5-57,-5 2 52,-4 6-55,-4 4 46,-13 5-47,-2 3 2,-3 2 0,-6 3 3,-3 3 2,0 1 7,-6 0 12,34 10 19,-35-8-7,1 1 2,-3 0 3,1-1 1,3-1-5,1-1-1,1-4-4,3-1-1,10-5-12,3-1-26,13-8-17,0-2-8,6-1-13,0-4 5,72-16 9,-77 22 56,-12 8-51,-3 1 54,-4 4-48,-8 2 56,-1 3-52,-3 1 54,-6 1-57,0-1 68,-4 1-22,2 1 29,-3-3 30,2 1 28,1-3 17,37-5 127,-21-7-128,3-2 6,10-7-34,2-7 19,2-1-54,0-3-23,-6-1-93,-2 3-25,-5-1-41,-11 9-64,-5 4-113,-8 2-131,-12 4-629,-2 7-683</inkml:trace>
  <inkml:trace contextRef="#ctx0" brushRef="#br0" timeOffset="66119.81">14339 11030 689,'-2'-9'545,"2"9"-136,0 0-84,-13-6-55,13 6-28,-14 8-4,1 1 3,-3 2 14,-4 6-7,0 1-13,-7 3-43,0 2 16,-20 22 94,26-25-191,1-1-18,6-2-12,1-2-17,2 0-12,4-2-11,3-2-29,2-1 19,4 1-4,5-3-6,1 4-11,4-3-6,5 1-6,2 0 0,28 10-69,-20-9 61,-1-1-4,-1 2-44,-6-2 52,-2-1 1,-1 0 0,-3-1 8,-4 0 17,-1 2 0,-4-3 2,-4-7-2,-4 19 2,-6-9-5,-1 1 0,-23 11 27,14-13-58,3-1-25,-4 0-114,6-2-76,-2-2-148,5-2-151,-1-7-606,3 1-749</inkml:trace>
  <inkml:trace contextRef="#ctx0" brushRef="#br0" timeOffset="66312.81">14692 11229 626,'19'-9'848,"5"-4"287,-15 8-753,-9 5-68,13-8-61,-13 8-54,0 0-43,0 0-30,0 0-28,0 0-35,0 0-82,0 0-83,0 0-86,4 12-88,-4-12-67,3 9-45,-3-9-518,9 8-471</inkml:trace>
  <inkml:trace contextRef="#ctx0" brushRef="#br0" timeOffset="66519.81">15136 11014 37,'0'0'645,"14"-1"-133,-14 1-62,3 10-27,-3-10-52,0 21-28,-1-4-47,-2 0-39,-6 27 134,5-18-263,-1-2 4,0 1-54,1 1-16,1-2-25,-1-2-57,1 1-56,0-6-47,1 1-86,-1-2-27,0-3-52,-1-1-73,0-4-117,4-8-275</inkml:trace>
  <inkml:trace contextRef="#ctx0" brushRef="#br0" timeOffset="66611.81">14865 11105 444,'-11'-12'795,"-7"-13"443,12 14-749,-1 1-32,4 0-74,1-2-12,2 0-50,4-2-13,6-4-43,1 1-52,6-3-47,4 2-24,2 2-43,4 0-87,0 2-100,8 1-100,32-6-500,-26 10 201,-2 5-92,-7 3-574,7 0-766</inkml:trace>
  <inkml:trace contextRef="#ctx0" brushRef="#br0" timeOffset="66803.81">15710 10924 896,'13'8'804,"-3"0"-143,0 5-100,-3 0-28,-2 4-64,-3 0-38,-2 4-81,-2 2-29,-3 7-65,-3 1-49,-10 47 33,8-38-295,1-1-165,1 0-170,3-3-198,-5 0-834,4-4-1031</inkml:trace>
  <inkml:trace contextRef="#ctx0" brushRef="#br0" timeOffset="67973.63">18773 9220 90,'0'0'335,"0"0"-69,0 0-40,0 0-22,0 0-13,0-14-14,0 14-3,0 0 163,0 0-184,0 0-18,0 0-4,0 0-30,-1-12-18,1 12-12,0 0-12,0 0-8,0 0 6,0 0 4,0 0 9,0 0 5,1-10 4,-1 10 0,0 0-4,0 0-2,0 0-8,0 0-26,-5-9 11,5 9-25,0 0 14,-10-6-12,10 6 16,-11-4-23,11 4 14,-16-3-23,16 3 16,-23 0-17,11 3 20,-21 7 20,13-1-23,-2 1-4,0 6-4,-1 0-1,2 2-3,1 2 45,3-2-63,0 2 51,5-3-60,2 0 50,4-3-56,1-1 54,2-1-49,5-2 49,11 4-14,-1-10-48,2-1 2,5-4 0,4-3 2,0-3 1,7-5 2,0 0 4,3-5 2,1-5 4,-2-2 0,-2 2 11,-2 1 25,-6 4 34,-6 2 28,12-8 62,-17 14-118,1 1 16,-5 4-37,-7 4 21,12-4-31,-12 4 26,9 5-31,-9-5 31,5 17-4,-4-6-3,2-1-9,1 5-35,-1-1-14,1-1-39,2 3 11,1-2-91,-1 1-3,2-2-100,2 1 9,-1-2-77,1 0-4,3-4-1,0 1-30,0-3-311,-1-2-182</inkml:trace>
  <inkml:trace contextRef="#ctx0" brushRef="#br0" timeOffset="68235.62">19110 9382 1071,'0'0'172,"12"-11"-30,-12 11 2,8-15 8,-4 6 19,-1 1 18,1-4 21,-1 4-7,-1-4-30,-2 12-2,4-19-5,-1 9-8,0 1-22,-3 9-22,9-25 51,-9 25-123,9-14 5,-4 6-29,-5 8 13,8-12-21,-8 12 18,8-9-25,-8 9 17,7-8-21,-7 8 26,7-7-14,-7 7 27,0 0-5,6-9 32,-6 9-24,0 0 31,5-6-28,-5 6 26,0 0-36,0 0 33,0 0-32,6-7 26,-6 7-33,0 0 22,0 0-34,0 0 30,0 0-40,0 0 24,6-7-33,-6 7 9,0 0-15,0 0-41,0 0 7,0 0-41,0 0-8,0 0-39,0 0-23,0 0-62,0 0-73,0 0-60,0 0-70,0 0-425,-8 8-385</inkml:trace>
  <inkml:trace contextRef="#ctx0" brushRef="#br0" timeOffset="68511.63">19084 9175 186,'0'0'445,"-12"-4"-94,12 4-12,-11-6-9,11 6 4,-12-7-1,1 3 279,11 4-353,-9-5-12,9 5-72,0 0-14,-13-4-57,13 4 5,0 0-35,-12 8 39,7-1-18,0 4 31,-4 2-44,3 3 22,-2 2-49,-1 2 15,-9 24 39,9-19-69,-1 2-9,3-1-4,-2-1-10,2-1-45,0-2-43,-1-1-55,3-1-67,-2-1-26,2-2-129,3-2-31,-2-3-2,1 0-13,3-12-70,-2 14-276,2-14-244</inkml:trace>
  <inkml:trace contextRef="#ctx0" brushRef="#br0" timeOffset="68721.63">18975 9148 279,'8'-33'716,"1"3"-183,-3-1 18,2 1-105,-3 1-38,-1 3-121,1 1-24,-2 3-79,0 4 10,0 2-94,-1 0-9,-1 2-161,6-4-169,-7 18 44,8-7-116,-8 7-17,0 0-93,17 4-367,-9 2-311</inkml:trace>
  <inkml:trace contextRef="#ctx0" brushRef="#br0" timeOffset="68940.63">19462 8935 260,'0'0'620,"9"-5"-188,-9 5 326,0 0-393,-10 2-90,10-2 29,-16 10-76,4-3-5,0 3-33,1 0-38,0 2-32,1 0-45,1 2 7,3 0-38,1 1 24,2 0-46,3-1 31,9 18-2,2-14-43,2-1 22,8 1-32,-1 1 24,8 1-5,-1 1-3,-4-3-4,0 1 6,-5-2 3,-3 0 10,-4-3 28,-5 1-1,-3-1 2,-3 0-11,-7 1-7,-2 3-7,-9 1-11,-2 2-42,-8 0-24,-3 1-81,-2-1-54,1 0-187,0-4-97,-2 2-665,6-7-744</inkml:trace>
  <inkml:trace contextRef="#ctx0" brushRef="#br0" timeOffset="69393.62">21661 8591 415,'8'-12'652,"-3"2"-87,6-7 339,-11 17-582,9-12-81,-9 12-54,0 0-16,0 0-5,9 5-10,-10 7-24,0 0-24,-2 5 30,0 6-65,0 0 53,-4 9-66,2-3-8,-1 2 1,-6 27 23,5-29-45,3-5-35,-3-1 29,2 1-67,-1-3-12,-2-2-70,1 1-28,0-5-50,2-2-42,-1-1-68,-3-1-23,2-4-73,0-2-465,7-5-429</inkml:trace>
  <inkml:trace contextRef="#ctx0" brushRef="#br0" timeOffset="69624.62">21274 8705 1223,'-9'-10'545,"-1"0"-60,2-1-94,3 2-81,5 9-61,-1-20-45,6 10-33,2-3-32,10-1-24,6-2-24,13-2-15,3 1-13,6 0-17,11-2-10,55-9-124,-58 17-94,-3 4-102,2 2-67,-1 0-67,-10 5-469,0 0-446</inkml:trace>
  <inkml:trace contextRef="#ctx0" brushRef="#br0" timeOffset="69940.62">22332 8661 541,'0'0'469,"14"-1"-25,-14 1-111,0 0 33,8-8-90,-8 8 31,0 0-68,2-9 32,-2 9-98,0 0 17,-5-11-85,5 11 27,-12-2-75,12 2 39,-24 2-65,9 3 51,-7 1-59,-1 3 41,-4 4-58,-1 0 2,2 2 46,2-1-57,0 3 47,2-2-56,6-1 50,-1-2-54,6 0 47,1-2-53,-5 10 0,15-20 19,-2 14 1,2-14 2,10 10 2,-10-10-2,23 2 3,-6-3-7,2-3 51,5-1-60,-1-3 55,4-2-57,-5-1 47,-1 2-22,-2 1 70,10-4 21,-18 7-58,-2 1-13,-9 4-13,18-5-8,-18 5-3,0 0-2,14 3 3,-14-3 0,3 14-4,-3-14-35,1 19-36,0-7 11,1 0-109,1 0 19,0 1-100,-1 1 5,3-2-102,-1 1-21,3-2-43,-3-1-424,4-3-370</inkml:trace>
  <inkml:trace contextRef="#ctx0" brushRef="#br0" timeOffset="70205.62">22513 8707 756,'0'0'614,"4"-14"-200,-4 14-43,0 0-129,0 0 136,0 0-201,0 0-86,-14 12 45,10-2-76,2 2 38,-1 3-67,2 1 43,2-1-61,2 2 48,2-1-61,1-1 49,3 1-41,3 0 27,-1-4-59,1-3 56,2 0-53,1-3 54,0-2-55,1-3 50,-1-2-43,3-2 72,-3-2-56,3-5 57,-3-2-69,0-4 50,0-3-80,-1-4 50,-4 3-61,0 0 41,4-19-108,-7 24-28,-1 2-69,-1 0-43,-1-1-38,0 4-51,0 1-377,1 0-231</inkml:trace>
  <inkml:trace contextRef="#ctx0" brushRef="#br0" timeOffset="70428.63">23136 8358 688,'11'-9'598,"-3"3"-172,-2-2-30,-6 8-137,12-9-21,-12 9-72,0 0 65,0 0-55,9 9-7,-11 1 8,-3 6-23,1 5-26,-2 2-23,0 4-10,-2 4-18,-1-1-24,1 0-4,2 0-10,-1-1-8,-5 24-23,7-28-31,0-3-120,-1 0-7,1-2-110,2-3-49,-1-2-36,1-1-55,-1-2-431,4-12-370</inkml:trace>
  <inkml:trace contextRef="#ctx0" brushRef="#br0" timeOffset="71719.62">22926 8664 436,'0'0'422,"0"0"-60,0 0-46,-8-7-35,8 7-17,0 0 27,0 0-98,0 0 19,-9-5-91,9 5 22,0 0-84,0 0 32,0 0-65,0 0 43,12-3-60,0 1 47,3 2-62,5-2 53,6 1-64,6-1 56,5-1-58,2-1 54,56-1-24,-53 1-33,-2 1 52,-2 1-55,-2 1 54,-5-4-53,-3 5 54,-2-1-54,-5 0 56,-2-1-38,-2 0 89,-3 1-17,0 1 35,-14 0 27,21-2 2,-6 0 67,-15 2-129,0 0-20,0 0-11,0 0-4,0 0-17,0 0-4,0 0-4,-7 16-2,1-10 39,-3 3-45,3-1 41,-2 1-53,3 0 42,-3 0-53,2 9 29,6-18 24,-3 17-52,3-17 52,4 14-47,3-8 64,-7-6-59,17 8 1,-3-5 5,-1-3 6,0 0 2,1-3 7,1-3 11,-1 0 3,-1-4-9,1-3-2,-2-2-6,-3-2 5,-3 3-34,-2-1 36,-3 1-38,-1 1 35,-1 3-41,-4-1 5,-2 4-38,0 0-57,-2 3-62,9 4-52,-23 0-2,23 0-100,-31 12-353,22-4 288,0 1-318,3 1-225</inkml:trace>
  <inkml:trace contextRef="#ctx0" brushRef="#br0" timeOffset="71992.62">23621 8802 549,'5'8'507,"-5"-8"-21,9 11-117,-9-11 18,8 10-97,-8-10 29,9 5-84,-9-5-15,11 4-28,-11-4-27,13 3-26,-13-3-30,22-3-16,-9 3-19,21-12 33,-13 5-67,1-3-2,2-2-14,0-2-4,1-3-15,2-4-19,-1-2-20,-3-4-24,-4-4-3,1 2 10,-7 1 10,0 3 20,-7 2 31,1 2 22,-2-12 4,-5 20-30,-3 1-3,3 12-3,-7-17-3,7 17 0,-16-4-19,16 4 26,-19 9 2,8-2-4,0 3-6,1 2-22,1 0-36,3 3 7,1-1-74,1 15-189,6-15 123,4 0-88,1-2-1,3 0-45,2-2-128,3-3-178,1-1-146</inkml:trace>
  <inkml:trace contextRef="#ctx0" brushRef="#br0" timeOffset="72294.63">24328 8613 34,'15'-9'422,"-5"2"-52,2-1-86,-6 1 9,1-1-66,-7 8-3,8-14 4,-8 14-18,0 0-31,-10-20 148,10 20-175,-17-2-13,6 4 40,-2 1-88,-2-1 34,1 6-68,-1 0 38,2 1-64,0 2 36,2 0-63,2 1 55,0 2-63,4-1 50,1 0-60,1-1 58,5-2-62,0 2 52,3-2-65,4 0 42,0-3-62,4-1 48,0-1-51,0-2 60,0-3-58,0-2 64,4-1-53,-4-3 56,0 0-60,-1-3 49,10-14-48,-14 10 6,-3 1 10,0-1 18,-2 2 4,-2 0-1,-1 11 0,-1-17-3,1 17-26,-4-12-33,4 12-45,-7-10-52,7 10-39,-5-7-24,5 7-11,0 0-388,0 0 60,0 0-82</inkml:trace>
  <inkml:trace contextRef="#ctx0" brushRef="#br0" timeOffset="72629.63">24672 8518 174,'11'-7'500,"-1"0"-99,0 2-44,-10 5-49,12-10-28,-12 10-25,4-8-35,-4 8-3,0 0-16,-4-4 191,-15 5-211,9 3-24,-2 1-34,1 1-24,-1 0-17,1 3-18,0 2-11,2 1-10,2 0-8,1-1 15,0 4-31,5 0-4,0 2-5,2 2-3,9 25 5,-2-15-10,0-1 3,2 2-5,-1 1 1,2 3-5,2 2 1,-4-5-24,0-1 33,-3 0-22,0-5 27,-5 1-15,0-1 32,-3-2-20,-4-1 46,-8 19 77,4-23-62,-3-3 35,-2 0-37,-3-3 23,2-2-31,-4-2 23,4-2-35,0-4 12,-2 0-31,6-2 8,-2-2-75,1-3-44,2-2-115,2-3-74,3-2-94,4-5-105,2 0-162,4-9-314,7-11-531</inkml:trace>
  <inkml:trace contextRef="#ctx0" brushRef="#br0" timeOffset="73160.63">24987 8303 561,'14'-14'638,"-2"0"-107,-3 3-168,1 1-33,-4 5-132,-6 5 49,0 0-43,0 0 59,4 14 103,-8-1-213,0 5-11,-4 3 16,0 6-59,-1 0 14,0-1-26,-1 3-15,2 0-13,-3-1-16,2-2 9,2-2-26,2-2-4,1-1-5,0-5 1,2 0-8,2-2 4,0-3-1,2-2 3,-2-9-5,11 12 0,-11-12-23,20 3 8,-7-6-1,0 0-4,2 1 14,-2-3 10,0 1 6,-2 1-7,1 0-5,4-2-13,-16 5-2,14-1 0,-14 1 0,12 6 11,-12-6-7,7 13 3,-3-3 2,-4-10-7,4 19-29,-1-10-24,-3-9-13,3 20 27,-3-20-74,6 17 55,-3-4-120,-3-13 81,7 9 63,-7-9-61,0 0 49,14 2-71,-14-2 61,12-8-64,-5 1 62,3-3-46,0-4 74,1-1-48,1 1 23,-3-1 46,0 3 35,9-10 63,-13 15-46,3-3-16,-3 3-10,-5 7-3,6-7-2,-6 7 12,0 0 63,0 0-63,8 7 46,-8-7-66,1 12 56,-1-12-61,2 17 62,-2-17-49,1 20 58,3-11-57,-4-9 60,4 17-56,-4-17 62,6 15-59,0-10 54,-6-5-60,15 9-3,-15-9-3,14 10-5,-7-3-1,-2 0 13,3 1-12,-2 3 6,5 12-3,-9-9 2,1-2-4,0 0-17,-1 0-27,-2-12-30,0 20-37,0-20-28,0 14-54,0-14-123,0 0-98,0 0-494,0 0-474</inkml:trace>
  <inkml:trace contextRef="#ctx0" brushRef="#br0" timeOffset="73440.63">26373 7897 91,'0'0'703,"11"7"-224,-11-7-56,-4 21-135,-1-6 3,-5 2-120,-3 3 18,1-2-74,0 1 25,1-1-73,2-1 31,-1-2-70,2-4 45,1 3-78,3-1 45,-1-4-62,5 2 44,0-11-73,7 14 53,0-10-64,3 0 58,4-1-43,-1-3 73,14-1 80,-12-1-46,-5 1 64,-10 1-66,19 0 37,-19 0-79,13 0 51,-13 0-66,0 0 51,-2 17-57,-12-4 49,-6 4-120,-7 6-83,-4 0-83,-3 4-57,-51 30-951,46-33 204</inkml:trace>
  <inkml:trace contextRef="#ctx0" brushRef="#br0" timeOffset="73956.63">21745 7711 159,'0'0'696,"0"0"-146,0 0-201,0 0-34,0 0-119,0 0-9,-9 9-108,9-9 6,-5 13-28,5-13-15,-2 16-9,2-16-14,0 12-12,0-12-4,5 12 11,-5-12-11,10 5 0,-10-5 2,17 3-55,-7-7 65,4-2-46,0 0 60,0-2-25,12-8 142,-14 8-41,0 2 15,-2 0-26,-1 0-20,-9 6-11,17-5-18,-17 5-13,16 0 40,-7 3-61,1 2 50,1 3-61,0-1-9,3 6-83,2-1-1,26 22-462,-19-16-339,8-1-454</inkml:trace>
  <inkml:trace contextRef="#ctx0" brushRef="#br0" timeOffset="74461.63">28419 8049 483,'3'-17'560,"-3"17"-119,2-10-103,-2 10-69,0 0-59,0 0-59,0 0-29,0 0-16,-2 10 3,-3 3 1,-3 6-15,1-1-6,-3 8-3,0 2-62,-3 6 44,1 2-52,-17 35 50,15-34-25,0-4-90,4-4 11,-3-2-75,1 1 54,-1-3-99,-3-3 24,2-1-64,-1-6-24,0-1-25,-2-2-37,2-4-305,-2-3-103</inkml:trace>
  <inkml:trace contextRef="#ctx0" brushRef="#br0" timeOffset="75032.62">27908 8477 9,'-23'-14'616,"-1"0"-107,1-2-51,4 7-127,-2-4 32,3 4-102,3-1 33,0 3-81,2 0 19,4 0-85,0 1 19,0 2-82,9 4 27,-12-10-78,12 10 41,0 0-58,7-7 49,3 3-54,8-1 33,5 0-67,9 0 29,13-2-61,0-3 41,55-5-82,-47 5 13,1 1 56,2-2-4,-4 1 4,-2-3 7,-3 4 9,2-4 7,-8 2 4,-3 1 22,-9 1 20,-4 2 23,-3 1 12,-5-1-8,0 2-3,10-2-53,-18 4 4,-9 3-3,17 0-6,-17 0 6,8 6-64,-8-6 66,0 13-54,0-13 55,-4 20-51,-2-5 61,2-1-58,-1 3 58,-1 2-55,2-2 59,-1 0-54,1 0 51,0 1-59,3-1 52,1-2-53,2 3 53,5-4-50,2-1 50,2 0-75,7-3 28,2 0-67,1-5 62,3-2-50,-1-1 62,-1-2-45,19 0 12,-26 0 62,2 0-53,-4 0 54,-13 0-56,22 0 49,-22 0-55,20 4 71,-20-4-60,12 7 57,-12-7-56,13 8 59,-13-8-50,7 12 53,-7-12-51,11 16 42,-11-16 35,9 10-46,-9-10 77,15 8-45,-6-4 52,3-1-66,2-3 50,1 0-56,3-4 40,5 0-57,1-4 55,3-1-57,1-6 54,-3 2-49,-2-1 75,-4 2-11,-4 0 76,-2 4-43,-3-3-10,-2 2-8,-8 9-41,5-14 36,-5 14-70,-10-9 52,-2 4-60,-3 4-11,-3 2 10,-3 4 4,-3 0 3,-29 16-9,29-8-14,3 1-38,4-1 21,4 2-64,4-2 27,5-1-77,4-12 6,6 25-126,3-14-25,4-1-107,6-1-136,1-3-257,4-1-321</inkml:trace>
  <inkml:trace contextRef="#ctx0" brushRef="#br0" timeOffset="75425.62">29407 8497 496,'0'0'518,"-10"-3"-10,10 3-102,-8-5 48,8 5-81,0 0 44,-10-7-62,10 7-17,0 0-48,-4-5 154,0-4-296,4 9-40,0 0-27,0 0-22,0 0-20,4-9-19,-4 9-9,0 0-6,15 5-4,-15-5-13,16 9-18,-9-1 9,0 0 9,0 2 26,5 12-32,-8-11-18,0 0 50,-1-1-48,-3-10 52,7 17-48,-7-17 50,5 14-44,-5-14 45,4 10-39,-4-10 58,0 0-17,6 10 21,-6-10-45,9-4 13,11-14-55,-4 5 1,4-4 9,1 1 9,-5 1 15,2 4 23,-2 0-37,-1 2 47,-2 1-45,1 3 26,-1 1-1,-1 3-3,-12 1-2,25 1 1,-14 1-10,-1 4-48,2 1 15,-1 2-110,-3 1-17,1 2-106,0 0-114,-3 0-141,-1-2-487,2-1-625</inkml:trace>
  <inkml:trace contextRef="#ctx0" brushRef="#br0" timeOffset="79691.62">31610 7853 494,'4'-21'443,"1"5"-16,-3-1-74,2 1-4,-3 2-40,2 3-53,-2 0-55,2 1-46,-3 10-29,0 0-2,-1-5 188,-11 15-150,1 6-2,-3 8-14,0 1-34,-3 10-7,-1 1-17,3 1-12,-1 1-16,2 0-11,-1 0-62,2 0 45,0-1-85,3-2 19,1-4-81,-1-2 6,2-2-35,2-4-72,-1-1-22,2-2-18,-1-4-17,1-2 18,0-3 0,0-1-15,-2-5-36,7-5-3,-12 2-221,12-2-32</inkml:trace>
  <inkml:trace contextRef="#ctx0" brushRef="#br0" timeOffset="80856.62">31302 8283 768,'-9'-18'221,"0"2"6,-2-2 37,0-2-11,1 0 19,-1 1-8,-1 0-17,-1-1-10,2 4 11,0-1-16,0 2 2,2 1-12,1 3-20,-4-10 117,7 14-206,-1-2-25,6 9-20,-1-12-7,1 12-14,12-13-16,3 6-8,6-3-5,7 1-22,12-2-3,3 0-14,4 1-6,3-2-5,2 0-10,62-15-49,-63 14 51,0 0 13,-1 0-4,-4-1 6,-1 2-1,-4-2 12,-4 1-2,-8 0 16,-1 2-2,-6 2 28,-2 1 3,-3-1 13,-2 2 1,-3-1-11,6 1 11,-18 7-33,0 0 2,0 0-12,0 0 3,0 0-2,-4 17 0,-6-3-1,-2 3-2,-2 5 7,0 4-8,-3-1 9,5 3-7,-4-3 1,3 4-3,-11 24 4,15-26 7,1-6-5,1-1-15,1 0 4,2-2-6,1-2 1,2-4 2,0-1 3,-1 1-25,2-12 40,3 16 1,-3-16 2,8 9-4,-8-9 1,21 5-8,-10-10-8,2 1 4,2-2-5,0 0 4,-4-1 5,2 3 4,-3 0 2,-1-2-1,0 4-9,-9 2-1,16-7-6,-16 7-5,11-5-11,-11 5 4,14-2-19,-14 2 27,0 0 9,0 0-3,14 4 4,-14-4 3,0 0 3,12 5-2,-12-5 6,7 5-5,-7-5 12,9 5-2,-9-5 1,13 4-7,-13-4 7,21 0 4,-21 0-2,17-1-10,-17 1 0,20-7 4,-10 2-6,0 1 6,-1-2-6,1 0 1,-2-2 1,0 2 5,-8 6 2,11-12-9,-11 12 5,8-12 0,-8 12-8,-4-12-6,4 12 7,-14-2-4,14 2 2,-19 2-2,6 1 4,-1 4-5,-1-3 8,0 3-6,0 3 6,2-5-6,-1 7 4,4-2-5,0 2 2,-8 10 10,12-11-10,2 0 5,1-2-1,3-9-2,1 20-16,5-13-8,3 2-29,3-2-1,1-1-43,5-1-21,0-3-15,2-1-8,3-1 39,3-2 7,30-7-93,-25 0 114,-3-1 11,1-2 14,-1-2 21,-1-1 17,-1 0 37,-3 0 30,-3 1 61,-2 2 36,-5 2 28,-2 1 10,1 2-23,-4-1-30,0 1-6,7-3 51,-15 10-126,11-7-20,-11 7-9,0 0-3,0 0-3,0 0 3,0 0-4,1 11-8,-6-4 3,1 1-5,-1 3 1,0-1-6,0 2 6,0 2-4,-5 11 11,6-12-18,0-3-39,0 2-44,2 1-16,-1-2-64,0-1-26,1 0-44,2-10 11,-5 19-33,5-19 55,-3 12 0,3-12 37,0 0-39,-2 10 27,2-10-125,0 0 189,1-17 52,2 7 11,-1-4 30,3-5-18,2-3 36,0-5-3,4-2 53,3-5-3,0 0 52,1 2 3,-1 3 25,0 1 12,-4 4-1,9-13 88,-11 23-168,-1-1 3,-1 4-52,2 3-41,-2 1-3,-6 7 6,10-8 4,-10 8 15,13 2-10,-13-2 17,13 8-12,-7-1 15,2 3-14,-2-3 20,8 14-10,-6-10-9,0-1 21,-2-2-3,0 0 30,1 0 15,2-2 26,-3 2 14,2 0 2,-2-4 13,3 4-7,-1 0-7,1 0-12,-2 3-3,4 0-14,3 16 56,-8-10-66,0 2-8,-1 1 0,-2-3 4,-2 2 0,1 0-15,-4-2 24,2-2 18,0-2 10,0-1 28,0 1 25,0-13 40,0 17 39,0-17 34,3 18 231,-3-18-300,0 0-47,22-10-55,-3-9-59,9-7-28,9-10-67,6-4-56,2-6-97,1 2-110,-4 4-78,2 3-166,-5 3-721,-7 10-907</inkml:trace>
  <inkml:trace contextRef="#ctx0" brushRef="#br0" timeOffset="81742.62">17217 11792 366,'6'-10'881,"0"1"-229,-6 9-70,4-15-172,-4 15-66,-1-16-53,-3 8-52,4 8-40,-14-12-31,4 7-22,-3 3-25,-1 2-16,-5 2-3,-4 3-6,-3 6-10,-2 3-16,-3 6-13,1 1-11,0 3-9,5 1-7,1 1-4,2 0-23,-7 23-123,18-23-24,5-7-27,1 2-46,5-3-29,2-1-51,3-2-30,6-1 8,4-2-29,2-2-12,4-3-32,2-2-278,0-3-175</inkml:trace>
  <inkml:trace contextRef="#ctx0" brushRef="#br0" timeOffset="82459.63">17246 12005 216,'15'-11'662,"-3"0"-166,-3 1-43,-4 2-117,-5 8 8,8-13-94,-8 13 38,0 0-82,-10-8 24,-5 11 125,15-3-237,-20 8-21,10-2-18,-1 2-4,1 2-19,5-2-9,0 2-15,1-2-8,4-8 0,-1 17-2,1-17-5,6 17-5,2-10-2,0-2-4,15 3-13,-11-7-6,1-1 3,0-1 3,1 0 1,-1-6 3,0 1-10,-2-2 22,-2-4-71,0-1 46,-4-1-67,-1-1 63,-1 0-48,-3 3 65,0 12-48,-7-31-1,2 22 53,-2 3-62,0 0 45,7 6-62,-15-7 62,15 7-49,-14-4 54,14 4-52,-12-4 59,12 4-52,0 0 59,-15-2-49,15 2 57,0 0-51,0 0 61,-12-4-50,12 4 64,0 0-54,0 0 59,0 0-56,4-12 57,-4 12-59,11-10 56,-11 10-56,13-10 62,-5 6-60,-8 4 51,17-7-57,-17 7 51,25 0-28,-15 3-26,-1 1 55,1 2-53,1 1 43,-1 1-41,0 2 54,-1-1-59,-1 2 55,0-1-55,0 0 57,-2 0-57,0-1 57,-1-2-57,0 1 57,5 5-16,-10-13-30,9 8 62,-9-8-52,9 6 53,-9-6-58,14-3 51,-5-4-58,2-2 51,0-4-52,2-1 52,2-3-55,-1 1 66,1 0-25,0 0 75,10-8-51,-15 14 11,2 5-56,-2-1 44,-10 6-53,18 0 50,-18 0-55,17 8 51,-11-2-62,3 3 30,-1-1-71,-1 1 41,3 0-71,-2 2 54,1-3-53,11 7-87,-9-8 106,0-2-58,2-2 47,0-3-43,1 0 62,1-5-30,0 0 67,0-1-47,0-2 65,0-2-44,-1-5 62,-1 3-52,0-2 73,-4 0-8,0 3 86,-1 0-42,-1 2 59,-2 1-75,-5 8 38,9-11-68,-9 11 66,0 0-36,8 5 80,-8-5-46,1 18 49,-1-4-61,1 5 40,-1 3-70,0 3 48,0 30-42,0-26-27,0-1-20,-1 0 29,-1-2-11,-2 0-1,-1-2 0,-4 1-1,-4-2-11,0-1-33,-5-4-62,-1-1-72,-4-2-75,0-8-75,-2 0-15,-25-10-502,20-4 117,2-7-222</inkml:trace>
  <inkml:trace contextRef="#ctx0" brushRef="#br0" timeOffset="82679.62">17559 11916 189,'-2'-29'1164,"2"17"-717,2 0-91,3-2 10,2 1-95,4-4 24,3 0-79,5 0-20,4-3-24,7 1-32,2 0-16,2 3-34,0 2-71,-4 1-99,2 5-54,32-7-533,-31 9 166,-6 2-339,1 3-382</inkml:trace>
  <inkml:trace contextRef="#ctx0" brushRef="#br0" timeOffset="83389.16">18220 11805 577,'0'0'950,"0"0"-660,0 0-9,0 0-86,-1 13 20,1-13-77,-3 13 18,3-13-59,1 19 34,1-7-70,0 1 42,1-1-66,3 2 50,-2-2-59,1 0 52,5 7 7,-5-11-65,3 1 65,-2-4-52,-6-5 63,13 10-50,-13-10 48,14 0-66,-14 0 50,14-4-50,-14 4 43,15-12-65,-8 3 41,1 0-57,-3-1 49,7-11-39,-6 14-59,-1-1 44,-5 8-86,8-12 33,-8 12-53,7-7 71,-7 7-42,0 0 67,0 0-45,12-2 61,-12 2-47,0 0 59,9 8-49,-9-8 57,0 0-48,10 8 57,-10-8-52,0 0 72,7 9-40,-7-9 66,0 0-55,9 5 51,-9-5-60,0 0 47,13 3-61,-13-3 52,10 2-60,-10-2 43,0 0-47,23 6 31,-23-6 23,12 2-53,-12-2 58,11 3-64,-11-3 55,13 2-51,-13-2 54,13 3-58,-13-3 56,15 0-56,-15 0 54,16 0-58,-16 0 48,19-1-59,1-2-5,-8 2 49,-2-2-58,4-1 48,-1-1-38,3 0 62,-2-2-54,6-3 55,-2-2-54,2-3 60,0-2-56,-2 0 61,0-2-48,-4 4 69,-1 0-29,1-8 93,-9 15-37,-5 8-69,5-9 51,-5 9-43,0 0 57,0 0-57,-15 7 56,9 3-66,-2 0 47,0 2-56,1 1 38,0 2-45,2-3 54,0 2-59,0 9 32,5-23-6,0 19-88,0-19 20,9 15-94,-9-15 26,15 6-88,-2-5 46,0-3-58,4-1 65,1-7-35,7-3 45,-1-4-26,5-6 42,1-6-12,-1-3 18,4-11 17,1 2 15,-2-5 63,2 0 65,-2 0 101,-8 9 77,-1 3 122,-3 4-37,-5 6 31,-4 6-105,2 3-51,-5 3-32,-2 4-19,-6 8-4,13 3 153,-13-3-100,1 22-42,-2-2 5,-3 3-48,0 7 11,-1 4-20,0 0-18,-1 6-6,-2 0-15,2-7-13,0 2-41,3-3-30,-1-1-37,0-2-49,-1 18-231,0-25 126,2-4-91,2-4 4,-2 1 16,1-5-7,-1-1-51,3-9-405,-10 10-292</inkml:trace>
  <inkml:trace contextRef="#ctx0" brushRef="#br0" timeOffset="83923.17">19118 11849 330,'-6'-6'611,"6"6"-159,-10-11-35,10 11-118,-7-9 3,7 9-110,0 0 20,-8-9-78,8 9 29,0 0-68,0 0 52,8-10-66,-8 10 59,17-7-59,-7 2 34,5 0-46,3 0 42,4-1-53,-2 1 71,3-1-44,2 2-2,-5 2-10,-1 1-16,2-1-13,-2 4-3,-3-1-6,2 1-15,10 8 23,-17-5-23,-2 1-1,-3 2-3,2 0-9,-5 1 5,0 0-2,-3-9-10,3 18-7,-3-18-9,1 16-9,-1-16-8,0 13-4,0-13 8,1 12 4,-1-12-75,0 0 70,0 0-53,0 0 60,0 0-48,5-17 54,-1 6-54,2-3 67,0 0-48,-1 0 74,1-2-18,1 3 25,-1 0 17,-1 1-7,0 0-8,4-5 4,-9 17-26,10-10 14,-10 10-19,8-4 1,-8 4-1,0 0 1,13 2 1,-13-2 1,6 7 47,-6-7-47,9 11 36,-9-11-49,6 11 45,-6-11-54,7 12 54,-7-12-50,6 9 59,-6-9-59,10 8 53,-10-8-57,13 5 48,-13-5-54,17 2 51,-17-2-56,14 2 50,-14-2-56,15 3 55,-15-3-56,13 5 55,-1 2-25,-12-7-24,10 8 55,-10-8-56,10 9 56,-10-9-49,10 7 70,-10-7-47,13 7 60,-13-7-37,14 5 21,-14-5-17,17 0 3,-17 0 0,16-2 7,2-1 46,-18 3-51,17-1-7,-17 1-9,14-3-28,-14 3-56,10-3-68,-10 3-16,0 0-106,17 0-18,-17 0-129,0 0-62,0 0-559,6 7-633</inkml:trace>
  <inkml:trace contextRef="#ctx0" brushRef="#br0" timeOffset="84841.7">19638 11764 150,'0'0'523,"0"0"158,0 0-435,0 0 24,0 0-93,0 0 29,-6-8-78,6 8 30,0 0-62,0 0 56,0 0-51,0 0 52,-5-9-48,5 9 56,0 0-52,0 0 54,-5-8 78,5 8-173,0 0 43,0 0-76,0 0 41,0 0-65,-7-10 37,7 10-90,0 0 9,0 0-96,0 0 32,0 0-62,0 0 36,0 0-98,13-4-1,0 6-448,-13-2-114,19 1-304</inkml:trace>
  <inkml:trace contextRef="#ctx0" brushRef="#br0" timeOffset="85162.7">21091 11618 631,'0'0'660,"5"-9"-127,-5 9-84,0 0-89,3-5 160,-3 5-327,5-7-24,-5 7 14,0 0 10,-4 13-9,4-13-12,-4 20-11,3-3-12,-2 0-14,1-1-20,-1 3-21,2 0-15,0 2-18,-1-1-8,0 19 24,2-19-45,0-1-10,0-1-31,0-1-44,2-2-80,-2-1-42,0-2-47,0 0-35,0 0-39,0-12 6,2 17-13,-2-17-20,-4 10-8,4-10-13,-8-7-408,6-3 210,-2-4-52</inkml:trace>
  <inkml:trace contextRef="#ctx0" brushRef="#br0" timeOffset="85422.69">21040 11763 871,'-4'-42'283,"0"-1"12,0 0 2,1 8 21,0-1 2,-2 1 16,2 3-81,1 3 11,1 3-86,-1 2 5,1 5-85,0 1 19,1 1-130,0 4-24,2 2-107,2 1-5,1 3-118,-5 7-28,18-6-42,-18 6-111,23 1-235,-9-1-188</inkml:trace>
  <inkml:trace contextRef="#ctx0" brushRef="#br0" timeOffset="85656.7">21519 11368 196,'27'-1'1354,"-27"1"-890,15-2-91,-15 2-89,0 0-45,13 4-23,-13-4-7,0 0 2,-9 16-38,2-7 12,-2 2-52,-1 1 1,0 1-57,1 0 17,3 3-17,-3 15 47,9-14-67,4-1-6,2 4-15,5-1-4,4 2-4,3-3-3,2 3-1,3 0-12,0-3 3,0 1 6,-2-1 7,-3 0 8,-3-1 0,-4-2 2,0 1 2,-6 0-3,-4-2-8,-5 4-5,-5 1-2,-6 4-21,-9 3-60,-4-2-99,-4 0-115,-3 0-158,1 0-165,-4-7-538,3 0-749</inkml:trace>
  <inkml:trace contextRef="#ctx0" brushRef="#br0" timeOffset="85980.7">24914 10856 69,'5'-7'719,"2"-6"190,-7 13-601,0 0-52,0 0 50,1 14-61,-5 1 46,0 8-96,-6 7 18,0 7-82,-2 4 25,0 1-76,0 1-14,3 1-11,-2-5-11,1 1-28,2-1 28,0-10-35,1 3 20,-1-4-4,1-4-29,1-2-45,-1-1-46,0-3-24,1-2-18,-1-3-33,-2-3-44,2-3-54,0-2-42,-4-2-23,11-3-84,-37-17-1032</inkml:trace>
  <inkml:trace contextRef="#ctx0" brushRef="#br0" timeOffset="86295.7">24407 11085 283,'-19'-21'662,"1"1"-191,-2 2-31,3 1-115,0 2 8,3 3-86,0 2 39,4 0-66,-1 2 44,3 1-84,1 0-27,0 2-32,7 5-29,-10-11-14,10 11-15,0 0 1,10-18 71,3 11-58,7 2-13,9-4-3,3 0-1,11-2-26,2 0 39,4 0-17,3 2 21,2 0-30,-3 2 11,2 3-27,0-3 13,-3 4-27,-4-2 15,28 0 7,-47 4-34,0-2 20,-4 2-27,-5-1 22,-2 1-4,0 0 31,-16 1-13,25-2 23,-15 1-26,-10 1 25,19-1-25,-19 1 12,13-3-26,-13 3 11,20 0-2,-20 0-19,0 0 11,12 0-20,-12 0-5,0 0-59,0 0-15,18-2-73,-18 2-29,0 0-52,0 0-60,0 0-71,13 0-80,-13 0-55,0 0-531,0 0-645</inkml:trace>
  <inkml:trace contextRef="#ctx0" brushRef="#br0" timeOffset="86841.7">25521 10931 578,'13'1'782,"-13"-1"-506,0 0 36,0 0-66,0 0 42,-4-10-61,4 10 44,-10-7-62,10 7-23,-11-6-31,11 6-31,-16-5-27,16 5-19,-21 2 32,6 3-72,-1 3 44,-7 8-62,1 2 44,-6 7-52,2 2 41,0 3-59,1 2 52,3 0-56,1 0 4,4 0 1,4-5 1,1-2 2,5-3 2,1-2 4,2-2 3,1 11 6,3-18-20,3-1 28,2-3-25,-5-7 27,14 8-4,-14-8-5,23-2 0,-9-4-1,-1-3-5,2-4 2,-2-3-4,5-6 2,-3-2-21,3-7 68,10-18 16,-16 25 34,-3 5 16,-3 5-5,2 0-18,-2 2-26,-1 3-23,-1 0-8,-4 9-10,7-8-8,-7 8-3,0 0-4,0 0 0,3 10-6,-3-10 0,3 17-1,-2-6-7,2 2 6,3-1-4,-2 2-44,1 1-68,4-1-3,0 1-62,0-2-52,0 3-48,4-3-65,0 0-25,4-1 13,0-4 25,-2 1-11,20-1-738,-19-5 157</inkml:trace>
  <inkml:trace contextRef="#ctx0" brushRef="#br0" timeOffset="87111.7">25766 11205 407,'4'-8'521,"-4"8"-113,9-12 20,-6 3 235,-3 9-440,0 0 29,0 0-88,0 0 46,0 0-72,-12 2 42,12-2-69,-6 14 37,0-5-76,2 1-1,2 2-21,0 1-6,4-1-5,0 0-9,6 0-3,-1 1-4,4-2-4,2-1-2,2 1 2,2-6-8,0 1 3,0-2-6,3-1 13,-3-3-10,2-3 5,0-2 1,0-1-1,1-5-3,-4-1 2,17-26 11,-17 16-73,-7 2 61,0 2-53,-2 0 51,-3 3-70,1-1 9,-3 4-124,0 1-14,0 0-121,-2 11 11,5-19-56,-5 19-13,6-17-86,-3 8-221</inkml:trace>
  <inkml:trace contextRef="#ctx0" brushRef="#br0" timeOffset="87339.7">26312 10854 537,'11'-8'477,"-4"1"-107,-7 7-88,14-8-56,-14 8-28,11-3-2,-11 3-17,8 9 33,-4 2-68,-2 1 29,0 4-76,-4 2 36,0 6-80,2 1 43,-4 0-69,0 1 45,-2 27-3,3-26-84,1-2-38,-2-2-32,2-1-43,-1-2-49,3-4-19,-4 1-4,1-3 13,1-2 5,-2-2-22,1 0-15,-3-5-67,6-5-219,-13 5 2</inkml:trace>
  <inkml:trace contextRef="#ctx0" brushRef="#br0" timeOffset="87616.7">26229 11218 714,'-6'-7'342,"-1"0"-104,2 0 30,5 7-65,-9-12 20,9 12-97,-5-13 35,5 13-95,0 0 37,3-17-71,-3 17 43,9-13-68,0 7 52,2-1-65,2 0 55,1 1-64,5 0 58,0-2-46,4 2 81,-1 0-47,0 1 70,-3 2-62,1 1 40,-5 0-56,13 4 92,-18 0-8,2 2-55,-5 0 67,-1 3-54,2 0 55,-8-7-69,8 17 38,-8-17-65,7 16 48,-5-6-64,-2-10 52,7 18-56,-7-18 45,7 17-57,2-2 48,-9-15 5,11 12-55,-11-12 55,18 5-55,-18-5 55,23 0-58,-12-4 55,0-2-59,3-4 55,-1-4-58,-1-1 49,0-3-68,-3-1 62,-2 1-32,0-2 29,-2 2-56,-5 2 53,2 3-57,-4 0 35,2 13-104,-5-17 4,5 17-115,-11-10-3,11 10-101,-11-2-34,11 2-514,-13 3-424</inkml:trace>
  <inkml:trace contextRef="#ctx0" brushRef="#br0" timeOffset="88190.7">26660 11163 355,'5'8'1054,"-5"-8"-665,5 9-122,-5-9 28,0 0-78,6 8 50,-6-8-67,7 6 40,-7-6-76,13 3 16,-13-3-86,21 0 37,-5 0-78,-1-3 38,3 3-65,0-4 45,5-1-65,-3-2 51,2 0-63,3-6 51,0-2-86,-3-2 47,1-4-76,-1-3 39,-2-3-57,-1-5 47,-4 2-37,-1 3 18,-5 0 35,-1 6 55,1-16 69,-4 22-57,-4 3-9,-2 1-6,1 11-6,-5-14-3,5 14 6,-13-6 16,13 6-13,-16 0-1,7 6-15,2 0 59,-5 2-69,2 3 48,3 0-62,-6 13-18,8-10 5,3-2-72,0 0 30,2 0-78,0-12 48,4 23-64,-2-12 32,4-2-82,0-1 35,3-1-63,-3-2 20,4-1-10,1-1 7,0-2 12,18-7-150,-13 0 208,2-4 32,0-1 32,2-1 73,-2-4 61,3 0 37,-5 3 8,-1 0 92,-5 1-38,0 3 10,-3 1-5,-1 2-2,-6 6-4,3-11 44,-3 11-51,0 0 77,-7-6-58,7 6 40,-11 5-73,11-5 39,-16 12-74,9-6 34,1 2-71,-2 0 40,2 0-68,2 2 49,-1 1-63,3-2 50,0 3-60,2 12 47,4-9-4,1 0-57,1 5 60,2 0-63,2 2 55,-1 4-61,5 0 61,3 6-53,0 1 5,-2 0 4,-1-6 2,-3-1 2,0 1-17,-4-6 40,2 17 74,-5-22-19,-4-2 22,0-2-17,-4 1 35,0-1-33,-3-2 22,-2-2-35,0-2 14,0-1-27,-3-2 5,12-3-27,-19 1 13,19-1-43,-23-5-19,6-10-249,9 4 45,4-2-64,1-4-100,3 0-52,1-3-65,3-5-453,5-6-536</inkml:trace>
  <inkml:trace contextRef="#ctx0" brushRef="#br0" timeOffset="88556.7">27503 10890 209,'11'-12'716,"-1"2"-241,-2 2-61,-1 2-143,-7 6-8,10-8-105,-10 8 50,0 0-60,0 0 59,0 0-82,0 13 40,0-13-77,-4 17 35,0-8-71,2 3 54,2-2-67,-2 1 50,0-1-65,2 2 49,0-12-43,0 21 31,0-21-55,4 18 46,6-4-7,-4-7-57,3-3 54,0 0-58,4-2 50,0 1-60,1-2 55,0 2-61,4-2 55,-2 2-59,2 1 57,-3 1-60,3 2 59,-1 0-48,0 6 49,12 15-33,-18-13-19,-2 2 55,-2 0-55,-3-1 54,-3 2-52,0-1 58,-2-1-55,-1 0 9,-1-2 11,-1 1 17,1-4 16,1 0 7,-3-1 12,5-10 25,-9 22 143,9-22-91,-4 8-49,4-8 11,0 0-22,4-8-24,-1-3-24,8-6-71,2-5 16,3-2-63,2-5 58,1 0-38,0 0 61,-2 6-43,-3 3 28,9-12-310,-14 18-11,0 3-64,-2 2-606,-2 0-639</inkml:trace>
  <inkml:trace contextRef="#ctx0" brushRef="#br0" timeOffset="88840.7">28487 10814 182,'16'-7'795,"7"-2"286,-14 5-723,0 0-10,-9 4-87,0 0 19,17 3-83,-17-3 25,0 0-93,0 12 29,0-12-75,-8 17 37,3-6-78,0-2 45,1 0-68,0-1 37,-2 9-3,6-17-59,-1 14 45,1-14-55,6 14 51,-6-14-57,13 10 37,-2-9-54,-11-1 53,23 3-50,-11-4 55,1-1-53,-1 1 66,-1-2-47,-11 3 59,25 0-32,-25 0-28,5 8 46,-5-8-56,-6 13 10,-4-2-149,-4 1-46,-7 5-112,-1 0-134,-9 4-581,-4-1-652</inkml:trace>
  <inkml:trace contextRef="#ctx0" brushRef="#br0" timeOffset="89224.7">24649 10026 648,'-7'-8'599,"7"8"-151,-9-11-103,9 11-70,0 0-69,-10-3-43,10 3-33,0 0-24,-6 6 37,6-6-85,0 0 37,-3 11-68,3-11 43,0 0-60,3 14 47,-3-14-64,6 5 55,-6-5-61,19 5 47,-5-5-76,4-1 48,4 0-53,2-5 55,7 0-53,1-4 54,2 0-50,-3 4 9,-4 0 2,-2 4 0,16 6 26,-23 5-25,-3 7 40,-2 5-89,-3 6 0,-3 5-93,-2 4-116,-3 8-147,0 2-239,0 0-181</inkml:trace>
  <inkml:trace contextRef="#ctx0" brushRef="#br0" timeOffset="89610.7">24758 11623 390,'-14'10'787,"4"-1"-111,-8 3 242,18-12-588,-6 10-51,6-10-23,6 5-7,10-3 1,12-1-10,14-1-36,15-1-15,24-2-13,8-1-16,11-1-22,29 0-4,9-1-21,3 5-17,154-2 37,-143 6-80,-1 2-10,-1 2-12,-5 1-5,-7-2-1,-3 3-4,-29-3-2,-6 0-5,-10-1-2,-8-1-4,-22-2 0,-6-2-4,-14 3 5,-6-6-19,20-5-167,-35 1 35,-8-4-26,-5 0-22,-4-5-5,-4-1-13,-4-7-13,-5-5-15,-8-7-4,-1-4-32,-6-10-13,-2-1-3,-3-2 36,-2-3 53,-2 0-5,-43-62-68,34 61 163,-2 2 25,-10 2 22,-1 6 36,-8 1-4,0 4 6,-7 6 2,-2 2-29,-5 4-72,-3 7-225,-22-7-140,-1 0 24</inkml:trace>
  <inkml:trace contextRef="#ctx0" brushRef="#br0" timeOffset="90075.69">21808 9681 366,'-14'-10'808,"2"2"-234,1-2-49,-2-4 152,8 8-457,5 6 2,-6-11-95,6 11 25,0 0-68,1-15 44,-1 15-50,10-7 63,-1 4-21,6-1 55,8-2-44,16 0 14,13-4 12,23-1 5,15-5-1,31-1-19,11 0-10,14 1 4,4 4-14,4 2-16,-1 5-19,-3 2-14,-4 3-8,-5 2-4,-4 1 11,-8 0 10,-24 2 13,-7 0 19,-6-1 20,54-1 126,-92-1-154,-10-1 19,-7 0-35,-6 2 15,-4-3-44,-6 0 6,-3 0-9,-1-2-42,-7 1-122,-10 1-144,9-4-149,-9 4-136,0 0-125,0 0-154,-27-1-3283</inkml:trace>
  <inkml:trace contextRef="#ctx0" brushRef="#br0" timeOffset="92695.7">5125 14133 421,'0'0'808,"-1"-14"-164,1 14-110,-2-11-124,2 11-87,0 0-73,-2-12-77,2 12-39,0 0-26,0 0-22,-8 16-18,4 0-12,-1 6-11,-1 6-10,-12 52-22,9-37 30,1 1-52,2 2 69,-3-3-9,3 2-9,-1-5-8,2-6-6,-1-3-3,1-2-4,2-6-3,-1-2-2,2-3-4,0-3 4,0-2 13,-2 10 136,4-23-51,-4 16-24,4-16 19,0 0-47,0 0-12,0 0-51,0 0 26,-5-22-69,5 2 37,4-6-33,-3-11 22,3-8-43,0-3 58,0-1-45,5-50 76,-4 53 29,0 3-36,-1 6 43,-1 6-39,1 1 28,-1 4-39,-1 5 22,1 3-36,0 1 31,-1 1-69,-1 3 65,3 3-40,-3-2 31,2 1-45,5-7 10,1 6 33,5 1-39,1-3 39,9 0-43,3 0 18,9-3-94,1 0 3,2 1-113,4 2-9,0 0-64,2 2-72,1 0-52,1 0-71,-6 3-449</inkml:trace>
  <inkml:trace contextRef="#ctx0" brushRef="#br0" timeOffset="92981.7">5273 14278 595,'-14'11'489,"3"-4"-88,0 1-92,2-1-31,2-2-55,0 0-34,7-5-38,-11 9-12,11-9-31,0 0 14,-3 10 24,3-10 11,14 4-5,-1-3-13,5-1-15,3-2-20,7-1-17,44-7 34,-28 5-83,-6 0-90,2 1-81,-2 0-80,3 0-72,0 1-64,-1 3-35,-2 0-454,0-1-379</inkml:trace>
  <inkml:trace contextRef="#ctx0" brushRef="#br0" timeOffset="93267.7">5996 14350 160,'0'0'1432,"0"0"-866,0 0-80,0 0-121,0 0-12,0 0-121,0 0-8,0 0-102,0 0 18,0 0-82,0 0 35,0 0-56,-2 15 55,2-3-50,-1 6 68,-5 31 25,3-18-110,-1 1 42,-1 0-59,-1-1 45,0 3-56,1-4-5,0 2-84,0-8-94,1 3-102,1-3-158,-1 1-127,0-4-428,2-3-601</inkml:trace>
  <inkml:trace contextRef="#ctx0" brushRef="#br0" timeOffset="93590.7">6881 14172 71,'0'0'665,"-17"-6"-168,17 6-68,-15-7-68,-2-1 244,17 8-342,-15-5-16,15 5 1,-13-5 2,13 5-50,-12-4 51,12 4-56,-10-3-2,10 3-22,0 0 18,-11-5-37,11 5 3,0 0-45,0 0 0,-4-2 27,4 2-98,0 0 11,8-7-11,6 6 17,5-1-7,10 0 9,8-1-15,12 1 8,3-1-25,2 1 5,0 0-11,2 0 1,-1 1-11,1 1 6,51 1 2,-54 1-54,-2 0-13,-5 1-44,-5 0-13,-4-1-83,-3 1-27,-6 0-74,-2 0-61,-3 1-15,-5 0-60,-3 0-6,-5 3-49,-10-7-457,7 13-514</inkml:trace>
  <inkml:trace contextRef="#ctx0" brushRef="#br0" timeOffset="93860.7">7113 14422 191,'-24'6'670,"0"0"-56,3-3-131,2-1 6,4 3-105,-2-2 26,6 0-75,-1-2-31,12-1-42,-20 6-37,20-6-42,-21 3 84,21-3-175,0 0-18,0 0-5,0 0-1,13 4 19,4-8-29,9 1 10,8-3-26,10-1 10,2-3-22,3 1 5,0 0-14,3 0 12,0 0-23,53-7-26,-53 9-57,-2 3-126,-4-2-38,-5 3-69,-5 3-57,-5-3-73,-3 3-52,-6-2-37,-1 0-389,-3 1-484</inkml:trace>
  <inkml:trace contextRef="#ctx0" brushRef="#br0" timeOffset="94133.7">7723 14048 308,'-17'-30'1162,"9"17"-649,0 0-36,0 2-88,0 0 29,2 0-95,-2 3-4,3-2-78,0 3-8,0 0-79,5 7 4,-7-11-62,7 11 7,-6-7-53,6 7 17,0 0-7,0 0-43,14-1 45,-2 8-20,5 4 11,8 2 10,4 6 22,4 1-31,2 3 12,2 1-32,0 2 24,5 4-21,-6-3 6,-3 2-20,-2-2 5,20 28 7,-34-31-25,-5 0 8,-7-2-5,-6 4 0,-8 3 1,-9 4 4,-6 2-9,-12 3-29,-2 0-94,-3-2-75,-2-2-212,3-1-113,4-6-245,3-7-461,6-8-828</inkml:trace>
  <inkml:trace contextRef="#ctx0" brushRef="#br0" timeOffset="95015.7">9457 13786 249,'0'0'470,"0"0"-28,3-10-125,-3 10 11,0 0-99,0 0 8,4-10-102,-4 10 8,0 0-73,0 0 35,0 0-41,0 0 70,3 15-35,-3-3 73,0 5-13,0 2-12,0 7 5,0 3 9,0 6-22,-1 1-21,-1 1-72,1 3 41,-4 44 6,0-46-84,1-4 48,-1 2-61,0-3 50,0-3-60,-1 1 54,2-6-55,-2-2 3,3-1-80,-1-6 29,0 0-72,0-2 30,1-6-116,0 1-47,-6-3-596,9-6 27,-7-8-380</inkml:trace>
  <inkml:trace contextRef="#ctx0" brushRef="#br0" timeOffset="95323.7">9233 13895 132,'-5'-12'494,"0"1"-143,1 3 40,0-2-94,-5-7 288,9 17-299,-7-15-78,7 15 48,-7-14-70,7 14 42,-6-10-66,6 10 33,-5-8-78,5 8-23,0 0-18,-3-13-19,3 13-6,12-7 9,0-1 8,41-11 93,-12 6-74,9-1 2,11-3 28,3 1 25,1 1-27,-1 0 20,-9 3-25,-3 2-3,-2 3-30,-3-2-16,-3 3-10,-7 2 2,-9 1-24,-2-1 7,14 1 0,-24 3-38,-4 0 10,-12 0-6,13 2-7,-13-2-35,0 0-50,0 14-48,0-14-67,-13 13-48,5-6-10,-1 1-127,-2-1-52,1 2-84,0 1-520,1-3-663</inkml:trace>
  <inkml:trace contextRef="#ctx0" brushRef="#br0" timeOffset="96336.7">10659 13978 664,'0'0'523,"-10"-3"-99,10 3-59,-11-2-38,11 2-57,0 0-41,-13-1-39,13 1 100,0 0-174,0 0-3,-13-1 7,13 1 7,0 0 7,0 0 7,13 4-50,0-2 48,6-2-58,4 0 31,12-2-63,13-3 37,2 0-55,6-1 47,12-2-49,3 0 38,-1 3-48,2-2 35,-11 2-54,-5 2 43,1-1-37,-6 1 30,-10 2-46,-4 0 41,-7 1-49,-3 0 41,-4 0-61,-2 1 35,-2 0-69,6 4-82,-16-2 54,-9-3-88,10 7 16,-10-7-35,0 0-46,0 12-39,0-12-37,-10 9-45,10-9-82,-15 8-289,6-5-251</inkml:trace>
  <inkml:trace contextRef="#ctx0" brushRef="#br0" timeOffset="96651.7">10782 14209 116,'-23'3'588,"5"1"-144,-1-2-71,2 2-30,-16 0 233,20-1-337,2-1-21,-1 0-29,12-2-20,-15 5-5,15-5 11,-9 3 13,9-3-35,0 0 55,8 5-58,-8-5 32,29 3-59,-6-4 21,7-1-47,56-6 79,-33-1-95,3 2-42,11-3 20,4 0-40,-4 1-3,2-1-130,-11 4-68,-2-1-103,2 1-84,-6-2-93,2 1-46,-4-3-82,-3-3-267,-2-3-404</inkml:trace>
  <inkml:trace contextRef="#ctx0" brushRef="#br0" timeOffset="96905.7">11780 13889 115,'-8'-9'585,"-2"1"-51,-5-4 325,7 6-531,8 6-13,-11-8-117,11 8 9,0 0-81,0 0 53,0 0-42,0 0 63,14 8-64,1-1 49,3 4-56,6 5 49,5 2-42,2 3 30,36 22 99,-36-21-165,1 2 10,-3-3-35,-8-1 6,-3-1-26,-7-1 10,-4 1-27,-7 1 9,-7 2-25,-12 10 3,-5-1-70,-14 5-61,-9-3-89,-5 0-89,-72 22-546,58-31 175,0-7-433,-1-5-704</inkml:trace>
  <inkml:trace contextRef="#ctx0" brushRef="#br0" timeOffset="97341.7">11560 13009 279,'-3'-12'696,"3"12"-195,-1-20-23,0 7 184,1 13-461,-3-13 2,3 13-94,0 0 23,-1-12-77,1 12 48,0 0-45,0 0 78,-5 19-46,3-5 70,0 6-46,0 2 51,0 5-59,1 4 35,-5 35 37,3-32-140,2-1 40,-2-1-63,-2-1 45,3-2-56,-1-3 46,-1-1-55,0-1 28,1 0-95,-3-2 12,1-2-94,-2-1 16,2-3-76,-2-1 37,-4 5-306,3-13 194,8-7 24,-13 7-18,13-7-19,-15-5-36,7-2-310,-1-5-158</inkml:trace>
  <inkml:trace contextRef="#ctx0" brushRef="#br0" timeOffset="97660.7">11233 13174 286,'-14'-17'438,"0"2"-9,0-1-21,0 0-15,1 2-19,0 1-42,3 1-1,0 1-13,1 1-13,1 1-53,2 0-2,0 3-66,3-4-16,3 10-66,0-15 7,6 6-21,6-3-12,9-2-11,12-5-7,5 1-9,14-6 2,7 1 39,1 0-22,1 2-11,-2 4-12,39-8 32,-52 16-120,-9 5-26,1 0-122,-7 4-30,-1 1-138,-3 3-49,-2 1-103,-2 3-617,-4 0-744</inkml:trace>
  <inkml:trace contextRef="#ctx0" brushRef="#br0" timeOffset="97938.7">12175 13080 46,'0'0'676,"0"0"-118,0 0-161,0 0-6,0 0-113,7 7-5,-7-7-92,0 0 31,0 0-77,-7 6 30,7-6-72,-6 8 92,6-8-90,0 0-69,0 0 50,0 0-66,0 0 48,0 0-58,2 12 55,-2-12-55,0 0 63,15 0-48,-15 0 61,14-4-43,-14 4 72,9-8-50,-1-1 55,-8 9-70,6-12-10,-6 12-10,-2-12-2,2 12-5,-8-10-5,8 10-7,-17-7-37,3 6-50,14 1-17,-25 1-121,14 2-29,0 1-119,-2 0-42,-3 4-884,16-8 188</inkml:trace>
  <inkml:trace contextRef="#ctx0" brushRef="#br0" timeOffset="98242.7">12740 12821 821,'13'-13'594,"-2"4"-34,-2-1-132,5-2 239,-14 12-402,11-9-97,-11 9 21,0 0-65,0 0 77,5 11-68,-9-1 23,3 5-13,-6 2-48,2 6 35,1-1-51,-2 8 9,1-1-17,1-4-14,-6 31 29,8-30-55,-2 0-13,1-2-50,1-1-60,0-1-3,0-2-107,0-3 6,2-2-100,-2-1 25,2-2 6,0-12-25,0 16-47,0-16-61,0 0-432</inkml:trace>
  <inkml:trace contextRef="#ctx0" brushRef="#br0" timeOffset="98520.7">12577 12740 610,'-11'-17'692,"3"3"-182,0 2 9,-1-1-126,3 2 12,2 2-96,-1 0 7,0 1-105,5 8 1,0-13-83,0 13 18,16-17-52,1 8 1,46-16 126,-21 13-121,5 0 28,4 0-18,12 0 21,2-1-3,-9 4-2,-1 0-1,1 0-6,-2 1-1,-3 1-3,-3 2-15,-10 0-13,-2 0-11,-9 1-13,20-2 39,-32 4-62,-1-1-9,-1 2-2,-13 1-13,14-3-12,-14 3-55,0 0-56,0 0-66,0 0-78,-16 5-88,5-1-46,-3 3-145,-1 1-58,-8 4-751,1-3-941</inkml:trace>
  <inkml:trace contextRef="#ctx0" brushRef="#br0" timeOffset="99082.7">10450 15512 666,'0'0'591,"14"-1"-142,-14 1-52,25-3 210,-13 2-366,3 1-20,4-3-37,7 3-7,3-2-23,6-1-14,3-1-16,3 0-8,6 0-3,3 0-8,-1-1-18,0 2-22,1 1-8,-2-3-11,38 0 24,-47 3-51,-1-1-45,-7 3-49,-3-3-71,-6 2-62,0 1-83,-2 1-33,-6 2-78,-2-2-62,-3 3-385,-9-4-394</inkml:trace>
  <inkml:trace contextRef="#ctx0" brushRef="#br0" timeOffset="99388.7">10359 16037 724,'-18'6'747,"1"-1"-160,3-1-115,2 0-85,1-1-66,-9 3 141,20-6-299,-12 5-29,12-5-26,0 0-9,0 0 0,0 0-2,8 5-8,5-7 6,2-1-43,9-1 38,7-3-52,10-1 33,4-2-14,2-2-12,55-10 9,-52 8-103,1 4-51,-1-3-59,-3 2-85,-2 1-45,-2-2-85,-3 1-51,-2-1-78,-3-3-392,-8 1-457</inkml:trace>
  <inkml:trace contextRef="#ctx0" brushRef="#br0" timeOffset="99670.71">11031 15507 244,'-23'-20'1232,"12"11"-730,0 1-47,1 0-69,0 0-24,2 0-46,2 3-30,6 5-76,-14-11 26,14 11-69,-9-8 6,9 8-66,-7-7 28,7 7-43,0 0 34,-2-6 96,6-3-116,-4 9 22,11-5-13,-11 5 6,23-2-10,-10 1-9,6 2-4,1 1-1,6 3 7,6 3-4,4 5 8,1 4-23,3 3 12,5 8-35,0 2 9,0 4-33,-3 3 13,-2-1-30,-2 0 16,-10-3-28,-5 1 21,0-2-29,-6 2 26,-9-3-29,-6 0 34,-4 3-33,-9 4 26,-7 2-29,-5-2-14,-46 48-282,30-45 21,-3-5-109,1-2-154,4-8-160,1-5-818,-2-5-1150</inkml:trace>
  <inkml:trace contextRef="#ctx0" brushRef="#br0" timeOffset="100323.7">9683 14708 308,'0'0'519,"0"-17"-79,0 17-73,-1-16-34,1 16-40,-2-17-49,2 17-41,0-11-36,0 11-41,-1-11-17,1 11-29,0 0-19,0 0-13,0 0 48,-9 6-17,4 7 11,0 3 10,0 4-17,0 2-5,1 4-16,0 1 8,1 2-5,0 1 9,3-1 6,0 0 3,1 4-6,4-4 2,0 1 6,8 22 23,-4-30-92,1-2 45,2-2-58,2 0 47,0-1-54,2-2 42,1-2-95,1-2-11,-1-2-105,2 1-9,-3-6-69,1 3-40,-1-4-63,-1-2-66,0-1-98,-1-4-261,1 0-298</inkml:trace>
  <inkml:trace contextRef="#ctx0" brushRef="#br0" timeOffset="100604.69">9978 14918 75,'-4'-11'596,"-1"1"-106,5 10-85,-5-18-23,5 18-35,-5-15-30,5 15-48,-5-13-43,5 13-54,-4-8-30,4 8 48,0 0-121,0 0-3,0 0-4,0 0 14,4 12 28,2 0 10,3-1 10,3 5 4,-1 2-14,6 3-53,-1 3 46,1-2-38,-2 1 37,1 0-29,9 25 85,-16-26-75,-2-2-24,-4 2 24,-3-1-20,-2 1 13,-5 0-29,-3 2 10,-3 2-31,-2-2 15,-3-1-12,-2-2-5,2 0-40,-1 0-55,1-4-59,-12 9-443,18-16 113,1-1-129,11-9-634,-14 8-828</inkml:trace>
  <inkml:trace contextRef="#ctx0" brushRef="#br0" timeOffset="101450.71">5313 14800 19,'6'-10'591,"-2"-2"219,-4 12-497,3-9-71,-3 9-23,0 0-57,4-12-16,-4 12-43,0 0 0,3-9-33,-3 9 5,0 0-28,0 0 5,0 0-30,3-11 13,-3 11-6,0 13 81,0-13-8,0 21-25,1-4 27,-1 3 0,1 6 19,2 7-15,-1 1 3,2 9-13,0 1-19,4 2-31,-3 3 60,1 0-16,2 2-14,1-1-19,14 58 34,-12-59-57,3-2-2,2-6-6,-1 0 9,4-2-17,3-6 1,0-5 1,1-2 13,-3-8 12,1 0 19,-2-4 7,-3-2-10,4-3 1,-4-1-22,13 3 17,-14-6-28,-4-1-4,1-1-6,-2 1-35,-10-4-54,18 4-87,-18-4-86,13 1-106,-13-1-161,12-5-80,-12 5-452,10-13-656</inkml:trace>
  <inkml:trace contextRef="#ctx0" brushRef="#br0" timeOffset="101740.71">5899 15422 654,'0'0'550,"2"-13"-99,-2 13-56,-2-11-76,2 11-79,0 0-54,0-12-44,0 12-37,0 0-24,0 0-16,0 0-15,10-6 8,6 18 119,-4-4-55,4 4-1,2-1-12,2 7-1,2-1-8,1 0-8,0 2-2,-1 0-4,-2 1-3,-2 0-11,-3 2-1,-3-6-10,-2 6-19,-4-2 8,-7 22 30,-5-17-46,-6 0-45,-2 1-82,-6 1-103,-2 0-128,2-5-137,-2-2-187,-2-5-310,4-2-544</inkml:trace>
  <inkml:trace contextRef="#ctx0" brushRef="#br0" timeOffset="102959.7">5266 16548 52,'0'0'1040,"0"0"-645,0 0-55,0 0-38,0 0-18,6-11-25,-6 11-25,0 0-19,0 0 4,-6-7 6,6 7-10,0 0-30,-9-7-37,9 7-32,-11-5-17,-8 1 33,19 4-85,-25 2-11,8 2-9,-3 6-1,-6 4 2,-5 6 7,2 2 5,2 4 5,0 3-11,3 0-54,1 3 57,3-3-15,7-3 2,0-1-10,0 24 5,11-26-11,2-6-2,3 2 4,5-1-1,5-4-1,2-2 1,6-3-3,4-4-7,2-2-31,4-5-41,3-1-32,1-2-46,-1-4-25,-1 3-68,28-11-371,-39 8 219,1 2-68,-3-3-379,-2 2-386</inkml:trace>
  <inkml:trace contextRef="#ctx0" brushRef="#br0" timeOffset="103435.7">5550 16599 521,'9'-13'407,"0"2"-56,0 1-54,-1-1-22,-2 4-36,1 0-34,-1-1-48,-6 8-34,9-9-29,-9 9-23,8-8-12,-8 8 40,0 0 61,9 9-7,-9-9 9,6 19-22,-4-8-17,1 5-26,0 2-7,2 18 47,-3-16-77,0-1-2,0-1-3,-2 0-9,2-2-9,-1 0-10,0-4-3,0 0 0,-1-12-1,3 21 1,-2-6 78,-1-15 0,1 13-39,-1-13 39,0 0 7,0 0-156,0-13 53,-1 1-13,0-5-3,1-2-1,-3 1 12,2 1 32,0 4 16,0 1-8,1-1-7,-2 4-12,2 9-16,0-18-42,0 18-37,-1-12 5,1 12 13,0 0 11,0 0 10,0 0 8,10 10 1,-10-10 3,8 14-12,-3-6 0,1-1 2,1 1 3,0 1 0,0-3 10,-1 0 0,2-1 13,8 6 1,-16-11 5,19 4 3,-19-4 5,19-4 0,-10-3 8,1-2 5,-1-3 1,-2 0-4,1-5-2,-3-4-12,-1-3-11,-2 1 2,1-1 3,-3 6 7,1-17-16,-1 21-32,0 2-57,-1 1-61,1 11-91,0-19-58,0 19-73,0-12 0,0 12-29,0 0-349,5-8-272</inkml:trace>
  <inkml:trace contextRef="#ctx0" brushRef="#br0" timeOffset="103794.7">6205 16361 152,'15'-10'1072,"-15"10"-669,9-6-66,-9 6-56,0 0-56,0 0-41,0 0-6,0 0-28,4 13 4,-7-2-9,2 0-4,-2 4-14,2 2 4,0 2-34,0-2-4,2 2-18,-1 0-10,2 0-12,1-1-1,0-1-12,0 0-4,2-1-13,-2-2 3,2-1-7,-2-1-2,-1-3-1,2 0 0,-4-9 3,4 16 6,-4-16 25,5 15 68,-5-15-69,0 0-11,0 0-11,0 0-20,-6-13-29,0 3-1,0-4-23,-5-5-5,-1-5 11,-1-1 7,-2-1 33,1-1 37,0 3 40,1-1 37,-10-17 100,14 24-140,0 4-1,3-1-17,1 3-21,2 0-8,1 0-9,3-1 1,4-1-5,3-2-24,3-1-13,2-2 33,5 1-77,0-2-1,1 4-110,17-9-227,-19 14 104,0 3-60,1 1-104,-3 4-106,1-1-294,-5 3-414</inkml:trace>
  <inkml:trace contextRef="#ctx0" brushRef="#br0" timeOffset="104130.7">6196 16576 616,'-9'15'734,"1"-3"-145,1 0-117,1-3-102,2 5 165,4-14-302,6 6-37,-6-6-24,21-3-34,0-2-32,4-7-17,5 0-20,7-5-18,2-2-26,0 0-71,3-1-100,-4 3-154,2-1-141,-4 3-640,2-2-699</inkml:trace>
  <inkml:trace contextRef="#ctx0" brushRef="#br0" timeOffset="106027.7">7163 16699 1204,'0'0'519,"8"-6"-74,-8 6-56,0 0-65,7-7-44,-7 7-46,0 0-39,9-6-43,-9 6-26,8-5-9,-8 5-1,14-6 18,-1 2 7,2-2-3,39-12 116,-16 6-124,6-4-5,2 1-1,5 0-29,9-2-3,2 3-36,-9 2 4,2 2-35,-4 0 17,0 3-36,-3 0-22,-8 2-57,-5 1-37,-5 3-74,19 1-339,-31 1 198,-2 3-53,-4 0-33,-12-4-34,14 6 16,-14-6-401,0 0-368</inkml:trace>
  <inkml:trace contextRef="#ctx0" brushRef="#br0" timeOffset="106374.7">7907 16419 484,'-14'-15'459,"1"1"-45,1 2-42,5 2-50,-1-2-50,3 2-72,0 1-20,5 9-39,1-16 14,5 8-10,2 2 27,5 1 22,23-2 240,-13 9-203,6 1 11,4 5-27,6 3-43,-1 2-22,-2 4-18,-2 3-21,0 1 1,-5 1-20,-2 3-18,-8-3-14,-4 3-9,-2 2-12,-7 2-50,-7 30-238,-9-21 0,-4 1-89,-7 1-128,-2-3-125,-2-2-579,-5-3-780</inkml:trace>
  <inkml:trace contextRef="#ctx0" brushRef="#br0" timeOffset="108098.7">5234 4246 340,'-12'-5'443,"3"-1"-104,-2 0-33,-1 1-72,0-2-2,0-1-40,-1 3-2,-2-4-43,-16-8 123,13 9-133,0 0-22,-2-1 9,2 2-23,-3-1-7,1 2-30,2 2 3,-2 0-24,-3 0 0,-2 4-23,-2-3 13,-2 6-18,-4 1 12,-4 4-19,-50 13 25,41-6-7,1 2-15,-7 5 16,0 2-13,-1 0 18,4 3-18,0 2 4,3-2-6,0 3 9,3 0-2,8-3 1,-2 2-51,0 6 64,6-3 0,-32 40 29,37-35-35,1 0-9,0 8 17,3-6-21,2 2 2,3 1 2,0 1 3,4 0 4,2 1 30,2 2-54,1-2 46,4 2-50,1-2 52,2 1-55,2-1 55,2 0-50,4 1 62,-1-1-57,5-1 78,0 0-54,2-3 35,2-2-44,1-1 49,1-2-59,1-3 52,3-3-59,-1 0 47,-2-7-59,4-1 52,26 14-18,-22-21-40,2-3 58,1-2-56,3-2 54,-2-5-52,2-2 48,6-2-52,7-8 55,2 1-46,2-5 45,7-6-49,4 0 41,3-5-47,3-3 5,81-34 5,-55 24 35,1-4 70,2 2 29,-4-5-4,-6-1-4,-15 6-9,-8-3-12,-7-5-20,-3-5-11,-7-3-25,-7-6-12,-3-2-4,-5-1-5,-6 0-8,7-67 12,-27 78-17,-7 0-7,-4 3 1,-9-4-10,-6 2 6,-9 4-15,-8 8 13,-5 2-2,-10 8-2,-7 4-2,-6 8-15,-4 4 14,-1 6-31,-2 6-48,-50 6-349,58 9 45,4 2-136,7 8-154,16-1-462,4-2-761</inkml:trace>
  <inkml:trace contextRef="#ctx0" brushRef="#br0" timeOffset="109043.7">11200 3759 308,'-19'-3'485,"19"3"-106,-13-2-81,13 2-48,-13-3-42,13 3-43,-9-2-34,9 2-29,0 0-29,-18 0-15,18 0-10,-16 3-11,3 4-6,-1 0-1,-3 4-5,-6 7-2,-36 36 46,22-16-50,-2 6 26,-1 5-7,0 8 54,2 1-10,1 6 1,3 3-10,4 6-46,3-1 57,8 3-2,3 0-2,5-1-6,6-1-8,5-4-5,12 65 18,2-73-6,6-5-55,4-3 25,7-2 35,4-7 18,6-5-2,4-3-16,7-8-18,5-5-9,6-6-17,3-5 8,7-8-16,4-5-11,-1-5-4,76-26-2,-76 6 41,-5-5-86,-4-8 44,-4-7-56,3-15 58,-15 4-55,-8-5 57,-5-5-39,-5 0 69,-8-4-15,-5-1 73,-5-1-29,-5 3 55,-7 2-12,-8-40 201,-4 57-158,-4 5-28,-1 1-8,-4 4-23,-2 3-17,-2 6-18,1 2-11,-1 3-14,6 7-5,3 3-13,-1 3-18,3 1-89,0 4-51,2-1-102,-9 4-312,18 6 203,-24 5-140,13 4-141,-1 0-451,3-1-698</inkml:trace>
  <inkml:trace contextRef="#ctx0" brushRef="#br0" timeOffset="125109.13">18151 14022 52,'0'0'223,"0"0"-51,0 0-44,0 0-21,0 0-29,0 0-15,0 0-14,0 0-15,0 0-17,0 0-18,0 0-18,0 0-19,0 0-50,0 0-157,0 0 78</inkml:trace>
  <inkml:trace contextRef="#ctx0" brushRef="#br0" timeOffset="125675.14">19652 13825 182,'14'-3'357,"-14"3"136,11-4-287,-11 4-24,0 0-14,0 0 14,0 0 1,0 0 1,-4-11 7,4 11-2,0 0-5,-19 1-11,8 1-18,-2 5-10,-3 3-8,-2 2 1,-28 33 155,23-17-138,2 1-73,1 2 24,2-1-62,5-2 34,4-2-57,2-3 41,2-1-64,4-3 53,3 0-58,2-3 5,3-1 2,5-5 0,4 0-25,25-3-117,-14-9-7,8-3-124,5-5-19,0-1-88,0-4-64,-3 0-385,0-4-366</inkml:trace>
  <inkml:trace contextRef="#ctx0" brushRef="#br0" timeOffset="126129.14">20147 13777 379,'6'-11'657,"-2"4"-120,-4 7-88,6-14-66,-6 14-77,7-12-47,-7 12-48,0 0-41,6-8-17,-6 8 5,0 0-35,3 13 13,-5-3-7,1 4-26,-2 3-15,2 2-13,-4 3-22,3 0-8,0 2 40,0 18 13,1-24-79,1 2 8,-2-4 10,1 1 9,0-4 4,-1-1 3,2-12 6,-1 20 7,1-20-1,0 13-9,0-13-9,0 0-12,0 0-10,0 0-12,4-24-37,0 5-12,0-5-23,6-5 38,-2 2-26,1 1 53,-2 4-35,1 3 29,-1 1-32,0 5 26,-2 4-30,0 1 35,-5 8-25,0 0 36,14 2-32,-7 17 16,-5-7 22,1 3-4,-2 3-1,0-3 2,2 2-8,2 0-1,-3-2-2,4-3 4,-1 1 3,1-4 0,2-1 2,-1-2 19,2-2-20,-9-4 2,34-8 19,-20 0-13,0-4 7,1-2 1,-1-7-9,0-2-28,-2-1 27,-2-3-25,-1-1 25,-3 5-27,-1 2 22,-2 3-11,-1 2-8,1 0-43,-2 5-69,-1 11-66,0-19-57,0 19-46,0 0-58,-1-10-44,1 10-18,0 0-47,0 0-379,0 0-374</inkml:trace>
  <inkml:trace contextRef="#ctx0" brushRef="#br0" timeOffset="126486.14">20777 13575 598,'14'-9'576,"-4"3"-150,-1 1-4,-9 5-102,13-5 6,-13 5-62,11 6 343,-11-6-345,2 22-39,-2-3 4,-3 3-52,0 5-10,0 4-37,-1 3-20,0 0-23,1 2-14,1-1-10,0-2-11,2-5-12,0 0-8,2-4-17,0 19 32,1-26-26,1 0 3,-2-2-7,1-3 1,-1-1 0,2-1 4,-4-10-4,9 10 2,-9-10-9,0 0-7,10-5-13,-10 5 4,6-19-7,-5 3-22,-2-4-15,-1-6-14,-2-8-32,1-1 42,-4-6-16,0-2 42,0 2 16,1 2 16,1 5 36,-1 5 26,0 0-2,2 5-5,1 2-7,-1 4-8,1 1-7,2-13 5,2 15-25,3 0-5,2 1-1,4-2 0,2 0-5,2 2 1,5 1-9,0 1 6,2 1-29,1 0-50,-1 2-62,2 2-110,-2 0-50,0 0-187,18 0-1194,-21 5-151</inkml:trace>
  <inkml:trace contextRef="#ctx0" brushRef="#br0" timeOffset="126817.14">20888 13644 119,'-17'11'862,"1"0"-191,3-2-109,-1-1-94,4 0-46,-2 0-54,3-3 1,-4 5 215,13-10-342,-7 8 19,7-8-16,6 8-5,-6-8-27,23 3-4,3-6-28,8-1-15,10-4 4,0-1 6,5 0-2,2-2-12,0 0-26,-1 1-17,0-1-17,-5 0-17,-3 4-25,-7-1-5,-4 3-15,-8 0-2,-2 0-8,-4 1-2,-1 3-8,-2-1 4,-4-1-15,0 1-25,-10 2-52,14-4-92,-14 4-102,0 0-598,0 0 203,0 0-118,-14-3-751,14 3-1159</inkml:trace>
  <inkml:trace contextRef="#ctx0" brushRef="#br0" timeOffset="130254.42">19779 15195 435,'0'0'367,"5"-8"-59,-5 8-93,0 0 42,0 0-22,4-8-20,-4 8-18,0 0-32,0 0-32,0 0-32,5-9 34,-5 9-86,0 0 7,11 11-34,-4-2 61,2 2-48,1 4 54,4 9-6,0 1-18,4 6-9,-3 1-14,2 1-7,-3 0 7,-1-4-22,-3 0 12,9 23 68,-13-28-41,-2-4 10,0-3 18,-3 1 3,1-3 0,-2 0 7,-3-3-3,1 0 3,-4-2-11,1-3-14,-4 1-11,9-8-5,-16 4-15,4-7-7,1-2-10,-3-8-7,0-3-60,-2-8 46,0-8-53,3-3 50,0-1-43,7 2 59,3 3-55,4-4 62,3 4-63,5 0 56,5 4-52,5-2 49,-1 7-42,28-8 10,-25 21 41,2 5-54,-2 1 50,0 6-48,2 2 55,-3 4-50,1 0 53,-4 4-52,-4 2 56,-1 1-56,-6 2 53,-2-2-53,-2 4 51,-5 2-36,-12 28 56,2-24-48,-3-2-57,0-3-65,-1 0-82,-2-4-69,4-2-120,1-7-80,2-2-452,12-6-496</inkml:trace>
  <inkml:trace contextRef="#ctx0" brushRef="#br0" timeOffset="130778.65">20473 15087 637,'14'-5'448,"-4"-1"-90,-10 6-76,18-2-25,-18 2-20,14 5-27,-5 2-5,-3 0-11,1 5-48,-1 2 41,5 22 85,-4-14-174,-2 1 60,0 1-73,0 0 41,0 0-74,2 0 44,-2-1-15,0-1-22,-1 0-9,0-2-6,0-3-2,-2-2-3,2 0 3,-2-2 15,1 6 80,-3-19-58,2 13 34,-2-13-47,0 0 20,0 0-50,0 0 19,0 0-44,0 0 24,-7-17-51,2 0 27,1-5-52,0-3 13,1 0-1,1-1 5,-1-24 40,2 28 1,1 3-43,0 1 38,0 4-49,1 1 48,-1 13-50,4-16 55,-4 16-49,0 0 53,9-4-48,-9 4 7,12 14 8,-7-3 2,2 2 9,7 16 25,-5-12 9,-1-1-53,0-2 51,3 3-39,-3-6 31,0 1-39,2-2 42,-1-2-46,0-1 50,1-4-46,-1 0 51,-9-3-51,17-2 47,-7-2-42,0-5-5,-2-3 5,0-4 13,0-2-4,-4-7-6,0-2 35,-2-4-66,1 3 64,-2 0-45,-1 2 46,-1 2-54,1 4 49,0 1-87,-1 2 1,-1 2-104,1-7-205,1 22 129,-2-16-31,2 16-22,0 0-25,1-11-2,-1 11 1,0 0-40,15-2-288,-15 2-164</inkml:trace>
  <inkml:trace contextRef="#ctx0" brushRef="#br0" timeOffset="131110.29">21118 14915 53,'14'-8'533,"-1"1"-118,-4 3-86,-9 4-61,16-9-14,-16 9-13,14 0 7,-14 0 0,18 20 251,-10-9-313,-3 7 39,0 4-58,0 2 23,2 5-72,-1 0-17,0 1-12,0 0-3,-1-1 60,1-3-71,0-1 33,1-4-48,-2-1 27,-1-4-54,5 14 53,-3-18-28,-2 0-45,1-5 37,-5-7-40,9 13 36,-9-13-42,0 0 30,13 1-39,-13-1 0,5-14 0,-3 4 1,-2-3-5,0-6-11,-1-5-10,-3-4 42,2-6-38,-3 2 46,1-1-26,0-1 52,0 0-41,2 2 35,0 0-34,1 3 37,0 1-32,1 2 10,1 0-9,2 3-9,-1-2 5,3 3-12,11-21-73,-7 24-12,1 0-52,4 3-17,-1 1-105,2 1-20,-1 2-132,4 3-31,-4 1-103,1 3-317,-2 3-419</inkml:trace>
  <inkml:trace contextRef="#ctx0" brushRef="#br0" timeOffset="131442.29">21331 14991 274,'-27'25'1519,"17"-16"-996,1 0-50,2-1-98,0-1 16,7-7-79,-10 8-44,10-8-39,0 0-53,0 0-7,13-7-61,1-2 8,9-5-51,9-5 6,4-1-51,4-3-3,10-5-89,1 0-9,0 1-156,1 0-66,0-1-166,0 5-110,-11 2-470,-1 0-666</inkml:trace>
  <inkml:trace contextRef="#ctx0" brushRef="#br0" timeOffset="132056.29">22329 13309 90,'-10'-26'475,"2"-2"-146,1 1-25,0-2-41,1 6-21,2-2-31,3 1-38,0 3-31,1 2-16,5-17 97,-1 19-168,2 0 37,2 4-65,2-2 45,2 2-57,1 3 48,0 0-62,2 4 47,2 1-60,-2 2 56,2 4-47,0 3 7,4 3 20,1 7 27,24 27 117,-22-16-74,-3 7-64,-2 3 60,-2 3-64,-5 4 58,0 2-60,-5 2 71,-1 2-34,-3-1 42,0 1-69,1-3-3,-1 1-8,0-1 50,2-3-67,6 24 50,-8-35-25,4-2-29,0-4 45,0-4-55,1-1 58,1-1-58,2-4 55,-2-4-58,3-3 53,-1-3-59,2-3 36,-1-5-76,3-1-5,-2-6 0,2-4-7,-2 0 16,-1-4 5,-2 2 9,1-1 11,-5 3 60,-1 1-48,0 1 47,-2 3-61,-1-2 59,-2 11-60,2-14 55,-2 14-59,-3-9 56,3 9-49,0 0-28,-14 6 36,9 5 9,-1 3 13,0 7 53,0 8-61,1 5 64,1 10-52,0-1 58,1 5-63,1 3 53,4 3-49,1-2 38,2 1-57,0 1 10,16 70-3,-11-66 46,-1-7-44,2 0 61,-1-4-47,-1 0 103,0-5-42,-1-4 60,-3-4-42,1-3 65,-4-5-24,-2-1 20,-1-1-32,-4-1-23,-2-1-10,-3-2-15,0 0-14,-2-4-53,-2 1-79,0-5-142,-2 0-104,2-3-215,-7-2-792,4-5-933</inkml:trace>
  <inkml:trace contextRef="#ctx0" brushRef="#br0" timeOffset="132902.29">18165 13949 67,'5'12'423,"-1"-1"-98,2 1-49,2 1-86,0 0 17,2 1-79,9 9 136,-8-13-110,0-2-67,3 0 77,-2-2-14,3-3-62,0-2 44,3-3-61,2-3 50,7-6-70,6-7 49,1-2-51,1-5 46,7-7-55,-1 0 2,26-26 60,-35 32-44,-4 0-1,-5 6-14,-3 3-16,-4 2-6,-2 3-37,-3 3-52,1-1-60,-3 4-33,0 1-34,-9 5-17,15-1-15,-15 1-40,14 8-119,-4 12-885</inkml:trace>
  <inkml:trace contextRef="#ctx0" brushRef="#br0" timeOffset="133274.28">18721 15673 642,'0'0'486,"1"14"-112,-1-14-77,2 11-49,-2-11-17,8 6-16,-8-6-21,18-1 5,-5-5-22,7-5-8,44-38 138,-19 11-210,3-4 51,4-8-71,0-4-13,11-11-2,-11 11 29,-1 3-70,-2 2 19,-2 5-128,-6 6-5,-9 8-137,-1 5-47,-5 3-124,-4 6-143,4-5-1361</inkml:trace>
  <inkml:trace contextRef="#ctx0" brushRef="#br0" timeOffset="138081.29">25323 12852 74,'0'0'410,"0"0"-33,0 0-103,0 0-33,3-9 9,-3 9-15,0 0 227,0 0-307,0-13 46,0 13-51,0 0 63,-3-9-58,3 9 53,0 0-79,-2-11 37,2 11-79,0 0 34,0 0-79,-2-10 39,2 10-72,0 0 49,0 0-24,0 0-46,0 10-1,0-10 1,-3 20 4,1-3 7,0 1-13,-2 7 30,-1 5 11,0 1-13,-4 8 48,1 2-59,-1 3 48,-1-3-56,0 2 58,-3-2-60,3-2 53,-1 0-54,-1-3 56,0-6-50,3-2 10,-2-3 7,3-1 6,-1-5 2,0 0 4,2-1-7,0-4 5,2-1 4,-1-1 12,-1-3 9,-2 5 13,9-14-58,-8 6 30,8-6-7,-7-6 1,7 6-14,-5-19-4,5 2-5,0-3 3,5-7-1,0-6-9,4-7 0,3-3-1,2 0-34,1-3 42,24-48-14,-19 53-11,-1 0 38,1 2-5,-2 3-5,4 2 2,-7 2-14,2 7 6,-4 2 1,-1 3-2,-1 2 1,0 3 0,-2 3-5,-1-1-1,-1 2-1,0 3-2,0 1 2,-7 7-3,11-10 6,-11 10-3,0 0 3,16 3 8,-16-3-2,12 12 3,-7 0-22,0 0 38,0 5-18,2 6 35,-2 2-23,1 4 28,2 37 7,-2-31-22,-2 0-6,-2-1 2,5-1-10,-5-1-2,2 1-1,4-3-3,-6-5 0,2-2-4,-1 2-1,1-3-30,-2-4-49,0 0-57,0-2-51,1 11-304,-3-27 165,0 20-116,0-20-83,-2 11-422,2-11-517</inkml:trace>
  <inkml:trace contextRef="#ctx0" brushRef="#br0" timeOffset="138464.29">24966 13336 327,'-11'-3'477,"2"1"-23,9 2-130,-18-5 33,18 5-105,-11-5 8,11 5-100,-5-9 29,5 9-72,4-12 48,1 5-48,6-3 46,6-1-64,7-1 55,3-1-64,7-1 44,6-2-62,0 0-5,2 2-14,-1 3-9,0-3-8,-2 3-8,-6 2 1,-3 1-12,-6 2-2,-2 0-10,17 0-105,-24 1-4,-1 4-31,-1 0-34,-2 0-23,-11 1-36,23 0-3,-23 0 1,16 2 15,-16-2-14,16 1-1,-16-1 14,15 3 9,-15-3 15,12 2-5,-1 0-167,-11-2 217,0 0-111</inkml:trace>
  <inkml:trace contextRef="#ctx0" brushRef="#br0" timeOffset="139268.31">25595 13122 434,'0'0'-22,"0"0"96,16 1 23,-16-1 30,0 0 3,0 0 14,0 0 28,11-2-33,-11 2 50,0 0-61,0 0 2,0 0 0,5-7 6,-5 7-5,0 0-19,0 0-26,0 0-19,0 0-12,0 0 11,0 0 54,9 7-33,-9-7 49,3 17-55,-2-5 53,4 21 39,-3-13-135,1-1 46,1 4-68,0-2 55,3 1-69,0-1 53,2-4-61,-3 0 52,6 0-52,-1-5 57,2 0-53,-1-2 60,3-3-49,-1-3 57,18-1 34,-15-6-68,-1-1 76,2-5-52,0-1 46,-2-4-66,-3-3 41,-4-2-66,3-2 51,-6-1-64,-2 1-2,-3 2-2,1 0-2,-2 2-29,-2 0-25,0 2-28,1 3-31,-1 0-24,0 2-27,0-2-26,2 12-35,0-19-8,0 8 7,4 2 21,1-3 27,3 0 31,2-2 16,3 0 30,1-1 17,-1 0 12,21-26-29,-14 22 84,-4-3 16,4 0 55,-2-1-27,-2 0 56,0 2-16,-1 0 102,-4 5-28,3 2 66,-8 2-84,3 3 32,-1 1-64,-8 8 75,0 0-6,10 12 251,-11 0-239,0 6-19,-1 7-46,-2 7 7,-1 2-20,0 0-19,1 2-12,2-2 39,-2-1-70,3 0 33,1-7-76,0 0 36,0 0-70,0-4 27,1-1-86,0-3 39,2-1-79,-3-5 38,0 3-48,2-4 65,-2-11-69,0 16 17,0-16-83,0 0 38,-2 11-25,2-11 55,0 0 11,-13-4 40,13 4 26,-30-17 1,16 11 74,-1 0 103,-1-2-56,1 1 100,-2 0-31,4 0 62,-1 0-57,1 1 49,-1-1-47,6 2 26,-1 1-75,2-2 40,7 6-71,-11-11 47,13-3-18,3 6-65,4-1 51,2 0-61,5 0 5,-1 0-2,8-1 6,-2 3 0,2-1 1,0 1 3,2 2 11,-2 4-10,-2 0-2,0 1 3,-1 2-2,0 1 7,-2 1 47,-3 2-63,0 1 54,-1 2-62,-1-1 57,0 1-58,1 0 55,-5 0-56,3 0 52,-2-1-54,1 1 56,-1-1-53,-2-1 55,1-3-55,8 3 41,-17-7 22,15 3-58,-15-3 78,14-5-58,-14 5 54,13-12-64,-9 2 53,-2-1-58,-2 0 11,0-1 19,-2 0 6,-2 0 4,-1 0-2,-1 3-9,-10-5 9,7 9-25,0 2-24,9 3-42,-18-3-49,18 3-56,-21 3-61,13 2-23,8-5-7,-13 9-10,13-9-25,-8 12-382,8-12-182</inkml:trace>
  <inkml:trace contextRef="#ctx0" brushRef="#br0" timeOffset="140686.85">26440 13130 509,'0'0'425,"0"0"-61,3-14-54,-3 14-4,0 0-6,0-15-29,0 15-36,0 0-24,2-14-31,-2 14-33,0 0-24,4-12-34,-4 12-18,4-9-18,8 4 23,-12 5-51,15-1-4,-15 1-6,23 3-3,-9 1 49,-1 1-69,2 2 62,-1 1-64,-1-2 49,-1 2-60,1 0 57,-1-1-58,-3-1 53,-2 0-60,1 0 59,2-1-58,-10-5 59,11 9-56,-11-9 63,9 8-52,-9-8 79,7 6-48,-7-6 62,0 0-57,0 0 54,0 0-70,0 0 52,9-6-71,-9 6 4,0-26-6,0 26 6,4-20-2,0 10 1,-1-1 2,1 4-1,-4 7-1,12-15-1,-12 15 0,13-9 4,-5 4 0,-8 5 1,17-4 4,-17 4 2,20 2-5,0 5-1,-10-4 4,-2 1-1,1-1 0,-9-3 50,16 9-59,-16-9 53,9 7-59,-9-7 52,10 5-46,-10-5 49,0 0-49,12 8-1,-12-8 60,0 0-56,0 0 3,0 0 1,9-4-2,-9 4-8,2-9-6,-2 9 2,7-12 8,0 6-6,-7 6 2,11-12 2,-4 6-2,-7 6 5,14-9-1,-5 4-4,-9 5-1,27-8-42,-27 8 17,19-2-14,-19 2-14,19 0-14,-19 0-8,20 2 2,-9 0 10,-11-2-8,25 3-9,-12-2-1,1-1 11,-1-1 14,5-1 14,-2 2 10,20-8-18,-20 2 60,2 0 15,-3 1 6,1-2 32,-3 0 31,1 1 30,-5 2 16,0-1-3,-9 5-10,12-7-10,-12 7-7,0 0-26,0 0-1,0 0-1,0 0-2,-14 0-28,5 7 19,0 1-10,-5 1-9,5 1-5,-4 2-7,2-2-9,2 0 0,-3 2 7,6-1-12,-1-2-5,3 0 4,4-9 2,-8 14 1,11-3 4,-3-11-14,9 4-15,-9-4-20,17 0-26,-5-4-4,4-3 0,-2 1 4,5-6 11,0 2 8,1-2 13,-2 2 6,0-2 13,-3 3 11,-1 1-3,9-2 14,-23 10 22,13 0 11,-13 0-8,9 7 0,-9-7-3,2 17 11,-2-5-25,0-12 45,0 22-65,0-9 48,-1-1-67,1-12 45,0 21-64,0-21 39,3 17-74,-3-17 49,8 12-89,-8-12 32,12 6-88,-12-6 40,17 0-51,-5-4 52,2-1-56,-2-3 33,6-2 10,0-5 8,0-4-8,1-3 6,2-6-6,19-41-133,-18 31 193,-3 2 93,0-1 34,0 6 159,-6 5-20,1 3 50,-5 5-86,-1 5 30,0 2-77,-2 3 52,-6 8-53,7-7 56,-7 7-71,0 0 38,2 29 19,-6-13-115,1 1-11,-1 3-2,-2 1 1,2 3-5,-2-1-4,0 1-15,1-3-22,-1 1 29,5-4-85,-6-2 36,1 1-75,4-3 45,-3-2-62,1 0 57,0-4-56,-3 0 41,2-1-85,-2-2 14,7-5 29,-17 4 27,17-4 23,-18-2 17,8 0 37,10 2 17,-22-6 35,13 2 37,-2 1 22,2-2 29,-9 0 122,18 5-111,-14-5-8,14 5-6,-9-6-12,9 6-7,-9-4-20,9 4-15,0 0-9,-3-10-8,3 10-6,13-9-4,-5 4-5,6-2-3,1 0-2,25-7 5,-17 6 55,0 3-48,-1-2 1,2 2 2,0-1 1,-2 0 7,-2 4 4,1-2-4,-3 0-3,-3 3-3,1-1-3,-3 1-1,-1-2 9,1 2 17,3 0 48,-16 1-49,16-2-6,-16 2-10,12-1-5,-12 1-3,13-1-5,-13 1-3,0 0-1,14 0-2,-14 0 3,0 0-3,17-3 1,-17 3-3,15-3-2,-15 3-8,18-10-18,-11 5-11,4-2-2,-4 0 55,0-1-54,1-1 63,-3 4-61,2-3 62,-7 8-59,7-9 53,-7 9-58,0 0 53,0 0-52,0 0 56,0 0-63,-14 8 24,7-1-5,-2 3 5,-1-1 3,3 3 0,-1-2-33,0 0 7,2 0-20,-2-1-21,6 1-12,2-10-13,-4 14-20,4-14-25,1 11-41,7-6-288,-8-5 221,16 0 16,-5-3 4,0-2 30,4 0-18,1-3 19,2-3-28,-2-2-14,7-5-115,0-5 185</inkml:trace>
  <inkml:trace contextRef="#ctx0" brushRef="#br0" timeOffset="141028.84">28290 12651 828,'19'-22'414,"-3"2"17,-2 4-117,-3 3 8,-1 2-117,-3 6 50,-7 5-58,9-5 55,-9 5-44,1 10 53,-4 2-90,-2 5 15,-11 32 70,4-20-187,-1 4-3,2-2-10,-3-3-38,5 1 35,1-1-41,-1-3 48,2-2-57,2-2 33,-1 0-7,4-6-4,-1 1-2,1-4 0,2-2-2,2 6-2,-2-16-45,0 0-15,5 8-28,-5-8-4,0 0-8,4-12-18,-4 12-17,-2-19 53,-3 7-37,-2 0 82,0 0-23,-4 3 94,1 2-8,-4 2 49,-18 5 33,15 4-100,-4 3 27,0 3-39,2-1 24,3 2-39,4-1 31,1 1-35,5-2 31,4 1-42,2-10 7,5 13-43,6-9-69,4 0-68,7-4-9,12-2-153,12-5-77,2-1-153,5-1-258,9-7-381</inkml:trace>
  <inkml:trace contextRef="#ctx0" brushRef="#br0" timeOffset="142038.5">29488 12428 2,'7'-12'453,"-2"2"-122,8-11 355,-8 11-336,0 1-68,0-1 45,-5 10-104,7-13 13,-7 13-96,5-6 38,-5 6-58,0 0 63,0 0-19,-3 19 49,-2-2-86,-3 5 29,-2 6-80,-14 38 79,11-29-77,-1 1-64,-1-3 20,2-1-76,0-6 34,4 0-81,-1-3 26,0-6-80,2 1 42,0-3-72,1-3 48,-1-3-69,-1-1 45,1-2-70,-9-3-208,17-5 221,-23-5 0,10-4-18,-4-3 11,-1-5 3,-3-3-7,-4-7 3,0-4-7,0 0 142,-1-1 143,-1-2 115,0 3 13,0 1 124,0 0-34,1 4 77,2 3-80,3 4 23,2 2-85,3 3 29,2 1-84,3 3-24,0 0-21,1 1-22,4 2-18,0 0-16,6 7-11,-2-9-8,2 9-1,11-10 2,27 0 18,-6 5 5,14-3-37,6 1-28,6 1 48,11-2-62,1-1 5,4 0 0,0 0 6,-1 2 2,-1 0 2,-11 2 1,-1 0 0,-3 0 2,-4 2-4,39-3 3,-53 3 7,-4 2-8,-6 0-9,-6 1 1,-2 0 3,-2 0 1,-5 0 4,1 1 15,-4 3 22,-4 0 19,-7-4 13,8 14-7,-11-4 16,-3 2 37,-16 27 80,6-15-129,-6 5 16,1 1-31,0 3 7,-2-1-27,2 2 8,1 0-19,2-1 8,1-1-19,5-5-4,0-1-4,4-2 1,2-4 4,1 2-1,1 9 9,5-19-29,2-1 9,3-2-12,1 0-13,2-3-19,1-2-18,3-2-13,0-2 37,2-2-57,0-1 53,6-6-71,-2-1 68,0-2-41,0 0 69,14-10-24,-20 14 21,-2-1 58,0 4-60,-3 1 57,-8 4-24,0 0 49,12-1-42,-12 1 36,0 0-45,0 0 33,0 14-39,0-14 36,-1 10-42,1-10 37,0 0-38,0 16 34,0-16-32,1 11 35,-1-11-36,5 8 34,-5-8-42,11 8 35,-1-5-27,-10-3 25,19 3-44,-5-3 12,-1-2-28,1 1 35,1-2-56,16-10-38,-16 6 62,1-4-43,-3 0 57,-1 3-57,-2-4 59,0 0-48,-3 0 70,-2 0-57,0 0 62,-4 0-55,1 2 56,-4-1-51,0 0 62,-2 4-41,-10-7 67,4 10 1,-1 2-43,11 2 53,-24 1-43,13 1 43,-2 3-58,1 2 50,2 0-52,-1 2 52,3 0-58,0 2 50,3-1-58,3 1 56,2-11-56,0 30-1,5-20-2,0 0-77,1-1 24,3-1-89,4 1 25,-1-2-36,0 0-21,4-3-7,-2 0-21,4-2-38,-3-1-15,0-1-9,2 0-16,0-2-51,-1-1-261,1 0-127</inkml:trace>
  <inkml:trace contextRef="#ctx0" brushRef="#br0" timeOffset="143342.57">30526 12663 182,'0'0'331,"11"-12"-76,-11 12 4,10-14 121,-10 14-210,4-10-4,-4 10-18,0 0-17,3-14-2,-3 14 5,0 0 5,-2-13-7,2 13-10,0 0-1,-4-11-5,4 11-11,-4-9-10,4 9-10,-5-9 62,5 9-89,0 0-6,-6-9-6,6 9-5,0 0-5,-12-5-5,12 5 4,0 0 2,-14-2 6,14 2 0,0 0 1,-14-1-2,14 1-6,0 0-2,-22-3 13,22 3-20,0 0-6,-12-1 5,12 1 7,0 0-1,0 0-6,0 0 1,-13-3-5,13 3-4,0 0-2,0 0-2,0 0-5,0 0 1,0 0-2,-12 0-4,12 0 4,0 0-10,0 0 6,0 0 1,0 0 2,0 0 9,0 0 3,0 0-3,0 0 0,0 0-4,0 0-3,-11-3-6,11 3 4,0 0-2,0 0-41,0 0 47,0 0 2,0 0-8,0 0 1,0 0 2,0 0-2,0 0-4,0 0 4,0 0-3,0 0 1,0 0 1,0 0-7,0 0 5,0 0-1,0 0-36,0 0 45,0 0 1,0 0-50,-9-5 55,9 5-54,0 0 58,0 0-55,0 0 58,0 0-4,0 0-54,0 0 58,0 0-6,0 0-49,0 0 61,-5-6-58,5 6 59,0 0-54,0 0 62,0 0-55,0 0 54,0 0-57,0 0 52,0 0-55,0 0 54,-10-5-56,10 5 55,0 0-56,0 0 53,-13 2-54,13-2 30,-12 3 23,12-3-55,-11 2 54,11-2-55,-12 5 50,12-5-49,-12 7 52,4 0-53,0 0 56,-1 3-49,-2 1 50,2 1-46,-3 3 58,1 1-45,-11 19 41,13-17 10,1 1-63,3-2 54,0-1-54,0-3 55,3-1-53,2 1 58,0-13-50,2 21 57,4-13-55,1-1 50,3-3-57,3-1 53,0-1-60,20-6 23,-17-1 32,1-2-62,1-3 53,-1-2-62,-1-2 34,1-4-48,-4-2 39,-2 1-57,-2-2 62,-4-1-45,-2 4 50,-2 0-35,-4 2 70,-1 0-52,-3 3 70,-2 0-49,-1 5 57,-6 1-59,2 3 56,-2 4-58,-2 4 54,-4 4-47,-2 5 55,1 5-33,1 2 36,3 2-50,1 0 34,7 3-41,0 0 26,3 16-27,9-22-6,4-1 4,1 0-1,3-1 7,5 0-22,0-2-27,4-3-40,0-2-32,4-1-26,1-3 27,0 0-79,1-3 31,0-3-80,2-2 56,27-8-204,-22 2 195,-2-4-8,2-5 1,0-2 6,-2-1 52,-2-4 5,-6 6 58,-1-2 9,-2 0 99,-4 3 6,-2 3 49,-4-1-3,-1 3 28,-5 3-11,-2-5 187,0 14-118,-6-8-6,6 8-9,-15-3-6,15 3-11,-18 5-18,8-1-17,1 3-17,-2-1-70,1 4 49,2-3-60,2 3 51,1-4-51,1 2 48,-3 9-11,7-17-51,-3 12 55,3-12-60,5 7 54,-5-7-56,11 4 45,-11-4-70,16 0 54,-3-3-16,-3-1-3,4-2-3,1-3-6,3 0-18,-1-2-21,1 0 8,-2 0 13,1 1 3,-4 1 18,1 2-5,-3 1-2,0 2 12,-1 0-7,-1 0 13,-9 4-10,15-1 14,-15 1-6,14 2 11,-14-2-7,12 7 1,-1 1 1,-11-8 0,9 6 0,-9-6-5,9 9 7,-9-9 0,10 8 0,-10-8-1,12 3 3,-12-3-1,16 0-14,-16 0-5,19-3-7,-6-1 11,-3 1-7,9 0 5,-19 3 12,17 0-10,-17 0 17,15 1-13,-15-1 13,13 4-13,-13-4 10,12 5-21,-12-5 21,10 8-1,-10-8-2,9 7 6,-9-7-4,10 4 5,-10-4 1,13 3-1,-13-3-1,15 2-2,-15-2-1,22-2-2,-10 1-1,2-1-2,-2 0-2,1 1 5,-13 1-6,23-1 4,-23 1 0,18 0-4,-18 0-2,23 4-2,-23-4-30,12 3-50,-12-3-87,6 8-71,-6-8-157,0 0-575,0 0-567</inkml:trace>
  <inkml:trace contextRef="#ctx0" brushRef="#br0" timeOffset="144131.21">29518 13658 98,'5'-12'820,"-2"4"-171,-3 8-184,7-21 212,-7 21-416,0 0-101,0 0 31,4 9-48,-5 4 65,-2 5-62,0 8 24,-4 5-72,-2 10 54,0 2-82,2 1 33,-3 0-68,3 0 44,-1-2-62,-2 34 45,5-42-12,1-1-63,3-8 37,0 1-71,-1-7 6,1 0-90,1-2 28,0-5-94,0 0 28,0-12-52,3 13-61,-3-13-20,0 0-9,0 0 30,10-32-245,-10 12 280,1-8 66,0-5 67,-1-4 90,3-6 55,-1 0 64,2 0-4,3 2 113,1-1-12,2 3 67,0 3-10,1 3 1,3 4-23,1 3-82,2 4 41,2 0-81,2 4 39,1 4-79,-1 5 43,-1 2-71,-1 6 48,0 2-61,-4 4 56,0 2-64,-2 1 55,-2 3-50,-3 1 48,-1 1-48,-5 1 43,-5 14-8,-1-12-69,-5 2 40,-1-1-108,-1 0-10,-1-2-62,0 2-64,1-2-66,-1-4-55,3-3-44,1-1-70,8-7-323,-12 8-291</inkml:trace>
  <inkml:trace contextRef="#ctx0" brushRef="#br0" timeOffset="145055.81">29803 13784 507,'17'-12'466,"-1"-1"5,1 0-57,-1 2-49,14-8 189,-17 12-399,1 2 34,-3 1-81,2 1 49,-13 3-61,22 3 50,-11 2-66,-2 3 40,-1 2-70,-3 4 47,1 0-71,-3 1 54,-2 3-6,-2-1-4,-3 19 62,-1-19-78,1 0 1,0-4-10,-1 1-53,1-3 55,2 1-57,-1-3 55,3-9-57,-4 13 50,4-13-70,0 0 23,0 0-21,0 0-22,14-9-22,-3-2-25,4-4-7,5-5 17,2 0-32,5-2 94,-3 4-36,0 3 79,-2 0-53,-1 6 59,-2 1-58,-4 3 64,-1 5-64,-1 0 69,-2 1-57,-2 4 58,7 7 12,-10-3-27,-2-1-3,1 2-5,-5-10-3,8 16 1,-8-16-2,8 12 0,-8-12 7,10 9-3,-10-9-6,13 3 3,-13-3-3,20-2-6,-10-2-1,12-10-55,-14 5 53,1-2-76,-2-3 54,0-2-73,-2 1 52,-3 0-4,1-1 10,-3 4 10,0-3-3,-1 3 3,-1 3-5,0-1-24,-2 0-24,4 10-21,-14-20-125,14 20 110,-8-11 13,8 11 20,-8-7 21,8 7 19,0 0 13,-7-12 12,7 12 5,0 0 15,0-12 16,0 12 29,0 0-6,7-8 21,-7 8-3,11-3 6,-11 3 15,12 1 9,-12-1 12,16 6 3,-8-1 5,2 5-51,0 0 56,-1 0-67,1 4 51,2 1-63,-1-1 46,-2 1-17,0-1-5,0 1-14,9 8 26,-10-14-29,0 2 4,0-5-2,-2 2 1,2-2 2,-8-6-6,15 7-3,-15-7-5,15 0-6,-5-4-58,-3-1 61,4-3-59,-2-2 68,2-2-68,12-22 63,-10 13-21,1-1-1,0 1-6,-2 3 4,0 1 2,0 1-4,-3 5 0,2 0-4,-2 1-2,0 3 2,-9 7-1,18-5-1,-18 5 5,15 0-3,2 9-2,-9-2 3,0 1-2,0 1 0,0-1-53,-2 2 64,2-3-54,-3 3 61,1-3-52,0 1 56,0-1-54,1 0 61,0 0-57,-7-7 59,14 8-51,4-4 8,-18-4 32,22-3-75,-10 1 53,3-3 2,1-1-2,-2 0 1,1-1 0,1 2 0,-1-2 5,-1 2 2,-1 3-3,0 1 1,-1 2 6,0 1 8,1 3 5,0 2 16,-2 1-74,3 2 59,-1 2-2,1 2 0,-1 0-7,-2-2-5,3 2 2,-1-1-5,0-1 2,-2-1-6,0 0 4,0-4 3,-2 2-13,6 4-44,-15-13-24,12 9-68,-12-9-108,0 0-54,2 11-86,-2-11-37,-10 8-415,-4-2-382</inkml:trace>
  <inkml:trace contextRef="#ctx0" brushRef="#br0" timeOffset="145412.35">30188 14233 553,'-64'13'879,"10"-2"-145,-1-1-102,5-2-154,7 1-55,8-2-111,6 1-47,6-3-67,-1 4 147,24-9-189,0 0-45,13 5-7,10-7-30,17-1 9,18-3 10,21-4 9,11-3-10,27-4-2,6-1-15,7 0-13,4-1-15,-1 2-10,-2 2-9,119-11-68,-156 17-84,-5 1-90,-9-2-83,-7 0-101,-18 3-42,-5-3-102,-8 1-169,-8-1-291,-9-2-602</inkml:trace>
  <inkml:trace contextRef="#ctx0" brushRef="#br0" timeOffset="172395.78">6730 6517 145,'0'0'391,"-14"-7"-78,14 7-28,-12-7-69,12 7 45,-9-5-78,9 5 47,-9-7-71,9 7 56,-5-7-55,5 7 46,-9-13 167,9 13-214,-5-10 51,5 10-53,-6-7 45,6 7-71,0 0 24,-5-9-80,5 9 28,0 0-78,-5-7 24,5 7-53,0 0 39,0 0-50,0 0 50,4 31-26,-2-14-25,3 7 52,0 0-50,2 5 0,-1-2 2,0 2 4,0 0-19,1-5 29,-2 0-22,0 0 25,1-2-21,-1-2 22,0-5 2,-2 1-1,3 8 22,-4-14-4,1-1 5,-3-9 89,4 13 0,-4-13-1,0 0-66,0 0-44,-3-10 10,0-5-41,-2-6 22,-1-8-13,-4-10-1,1 0-1,1-3 4,-8-37 34,9 48 31,2-1-7,-1 6-16,1-1 17,1 5-6,1 1-11,2 1-7,-2 2-7,3 2-7,-1-2-5,2 1-19,2 1 22,2 1-29,3-3 13,13-16-107,-5 17-25,0-2-52,5 2-57,0 3-51,1-2-128,1 4-69,-4 3-499,-1-1-596</inkml:trace>
  <inkml:trace contextRef="#ctx0" brushRef="#br0" timeOffset="172742.78">6755 6545 677,'-6'13'761,"1"-5"-228,5-8-66,-5 16-130,5-16-38,-4 10-58,4-10-48,0 0-30,0 0 11,14 3-80,0-11 31,3-1-74,34-20-65,-18 12-110,0 0-188,2 2-88,-7 1-175,0-1-273,-1 1-393</inkml:trace>
  <inkml:trace contextRef="#ctx0" brushRef="#br0" timeOffset="173227.78">6916 6018 271,'-6'-11'349,"-2"1"-71,1 1-35,-1-1-46,0-1 7,-2 1-41,1-1 61,0 1-14,-2 1-21,-9-11 119,9 11-179,2 0-1,-1 1-7,-2-1-17,2 3-18,0 0-18,-1 0-11,-2 4-16,-1 1-15,-3 2-2,-6 4-8,-1 2-2,-4 5-5,-2 3-51,-35 23 22,34-17 42,1 7-46,-1 1 51,2 5-52,-3 7 52,0 2-57,2 3 56,4 3-5,1-1-6,3 3-2,5-7-5,3 2-7,1-1-38,4 4 55,-1 48-66,10-48 32,2-1 49,3 0-51,4-2 59,4-1-63,1-3 54,6 0-51,0-3 57,5-4-51,3-4 59,3-2-52,2-5 62,7-4-54,-1-5 69,51 1 56,-48-16-68,12-7 63,8-8-60,4-6 11,-4-5 14,1-3 3,-2-7-33,-5-3 16,-2-3-13,-4-5-14,-7-5-9,-4 0-11,-7-6-2,-6 0-20,-4-4-13,-8 1-20,-5 11 2,-9 1 3,-6 2 3,-7 4 1,-7 3-2,-14 0 1,-5 8 50,0 8-43,-4 4 15,-1 5 11,-1 3 11,1 5-1,-1 1-30,-28 5 32,39 5-51,3 4-33,3 1-11,7 3-135,2 0-21,6 0-127,5 3-22,3-2-68,5 0-417,1 0-411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33:56.2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6722 4303 21,'0'0'704,"-5"-19"-172,1 12-76,-1-3-82,-1 4-59,-2 0-76,-3-3-31,-4 5-46,-2 3-6,-6 4-18,-8 8 2,-4 5-6,-3 8-26,-54 49 36,46-24-47,3 5-64,3 3 48,2 3-68,6 1 45,6-4-61,8-2 47,8-9-55,6-1 52,9-5-48,9-2 51,11-7-48,9-3 41,20-5-99,76-1-242,-48-22 76,9-11-98,29-9-60,1-10-91,10-10-306,4-6-304</inkml:trace>
  <inkml:trace contextRef="#ctx0" brushRef="#br0" timeOffset="255.45">9822 3796 668,'22'-4'511,"0"1"-125,-1 3-76,5 3-61,0 1-42,4 7-49,38 27 116,-38-11-152,0 5-5,0 9 7,-4 6 3,-1 3-29,-5 4-15,-7 3-12,-7-6-8,-7 1-55,-9 10 52,-6-1-62,-11-2 42,-9-1-122,-11-1-2,-96 61-353,59-66 86,-8-7-105,-4-6-263,-2-5-225</inkml:trace>
  <inkml:trace contextRef="#ctx0" brushRef="#br0" timeOffset="786.44">7917 4424 63,'0'0'698,"-1"-14"-154,-2 0 325,3 14-526,-1-10-77,1 10-54,0 0-34,-3-13-54,3 13-34,0 0-14,0 0-33,0 0 3,0 0-19,7 11-3,-4 1-1,3 5 9,-1 4-58,10 29 30,-9-23 26,1 1-5,-2-4-2,1-1-2,-1 0-1,-1-2 1,-1-4 7,-1 0 7,0-2 25,-4 0 24,2-3-29,-3-1 56,-3 2-53,-1-3 80,-12 4 62,6-12-135,0-2 26,-3-3-53,-2-5 23,-3-8-46,2-3-8,0-10-8,2-3 41,4-6-56,6 1 45,4 4-48,2-1 51,3 0-58,2 3 44,12-25-27,-5 30 20,-1 8-4,2-1-5,1 4-9,-3 3-2,0 2-3,2 2 1,-3 3-5,-9 5 0,16-6-15,-16 6 17,0 0 12,14 5 3,-14-5-11,0 12-44,-2-1-40,-4-1-61,0 3-60,-3 1-58,2 0-66,-1-1-86,0 1-75,2-2-353,1-2-401</inkml:trace>
  <inkml:trace contextRef="#ctx0" brushRef="#br0" timeOffset="951.97">8293 4427 993,'0'0'642,"20"0"-34,-20 0-148,13 0 1,-13 0-123,0 0-22,14-3-108,-14 3-2,0 0-94,0 0-6,0 0-119,0 0-25,0 0-165,0 0-74,0 0-634,0 0-31,0 0-523</inkml:trace>
  <inkml:trace contextRef="#ctx0" brushRef="#br0" timeOffset="1169.54">8781 4218 655,'9'-4'650,"-9"4"-136,12-5-119,-12 5-82,11-4-92,-11 4-34,0 0-54,10 4-12,-10-4-30,-1 17 1,-1-1-21,-1 0-10,0 4-7,0 2-12,0 3-1,0 0-54,0 1 56,0-2-56,0 4 51,0-3-46,1-3 47,-4 26-71,2-27-80,1-3 8,1-2-42,-1-1-36,-1-2-32,0-3-65,-1-1-107,5-9-336,-15 8-227</inkml:trace>
  <inkml:trace contextRef="#ctx0" brushRef="#br0" timeOffset="1325.54">8548 4406 122,'-10'-13'935,"4"2"-191,0 2-105,3-1-175,-1 2-33,4 8-134,-3-18-9,7 6-100,17-17 159,-2 8-190,9-1-61,4 0 15,4 0-54,1 2 18,2 2-46,2 2 7,0-1-108,0 2-46,0 2-119,1 2-123,0 1-156,-7 3-650,-3 0-780</inkml:trace>
  <inkml:trace contextRef="#ctx0" brushRef="#br0" timeOffset="3800.54">3052 4988 160,'0'0'570,"0"0"-129,-6-11-46,6 11-65,0 0-18,-5-6-82,5 6-39,0 0 59,-5-10-179,5 10-3,0 0-31,0 0 12,0 0-28,2 17 16,2-6-20,-1 4 12,2 1-16,1 3 5,-1 1-3,-1 0 1,1 2 1,0-2 1,4 12-41,-5-18-10,-1-2 63,-1 0-50,-1-2 77,2 0-20,-3-10 106,1 14 4,-1-14 97,2 13-57,-2-13-32,0 0-31,0 0-30,0 0 5,-16-6-61,2-20 29,9 10-20,1-1-64,0-1 57,3 1-63,0 0 48,1 2-57,1-1 47,2 1-59,2 3 56,1-1-56,3 5 60,3 0-61,-2 3 54,4 4-53,9 5 10,-8 1 51,-2 4-46,0 0 44,0 4-50,-1 1 57,-4-1-48,0 1 50,-3 1-47,-1 0 47,-3 2-43,-2 0 6,-2 0 2,-2-1-11,-2 0 34,0-1-66,-1-2 20,1-3-93,-2 1-2,1-5-142,8-6-25,-17 6-68,17-6-50,-11-5-49,11 5-274,-8-14-241</inkml:trace>
  <inkml:trace contextRef="#ctx0" brushRef="#br0" timeOffset="4223.54">3421 4937 512,'11'-9'452,"7"-3"96,-18 12-366,12-5-33,-12 5-12,13 0 10,-13 0 26,14 12-38,-6 0 22,-3 3-4,4 3-2,-4 2-24,0-1-23,0 3 4,1 0-8,-3 2-70,5 15 59,-6-21-21,1 0-41,-2-2 53,2 0-63,-2-4 48,0-2-56,1 2 85,-2-12-13,1 16 100,-1-16-23,1 13 19,-1-13-11,0 0-42,0 0-78,-1-11-66,1-2-38,0-7 65,0 1-55,1 0 63,1 1-57,-2 2 57,1 4-53,-1-1 49,0 13-57,1-20 13,-1 20-47,1-13 5,-1 13 12,0 0 19,0 0-28,14 4 43,-14-4 10,11 12 7,-5-6 1,0 2-3,1 0-51,-1 0 60,1-2-50,-1-1 60,2 2-54,-2-1 63,-6-6-53,13 7 66,-13-7-31,11 2 58,-11-2-39,13-7 65,-6 0-66,0-5 52,-2-3 0,0-5-17,-1-3-9,-1 1-9,-2 0-2,0 3-45,-1 1 60,2 2-62,-2 1 42,0 3-117,0-9-211,0 21 7,1-16-98,-1 16-52,3-11-15,-3 11-300,4-10-275</inkml:trace>
  <inkml:trace contextRef="#ctx0" brushRef="#br0" timeOffset="4676.31">3963 4746 596,'8'-5'598,"-8"5"-176,9-7-30,-9 7-138,8-5-10,-8 5-63,0 0 101,14 8-109,-14-8-8,6 18-25,-2-3-24,1 2-20,-1-2-21,2 4-12,-2-2-68,0-2 60,0-1-64,0 3 54,-1-5-65,0 1 58,0-2-59,4 9 40,-7-20 25,4 14-52,-4-14 88,3 13 0,-3-13 93,0 0-36,3 10 26,-3-10-91,0 0-18,-1-18-73,0 1 42,0-3-62,-1-6 41,1-5-68,0-32 6,1 36 61,0 2-35,0 4 23,1 0-100,-1 1-2,3 3-87,-1 0 41,1 1-7,-1 0-11,1 5-23,1 0-36,-2 2-54,-2 9 16,8-9 26,-8 9 14,0 0 38,4 8 27,-4-8 22,-4 21 20,0-4 33,-2 2 59,1 2 56,-2-1 56,1-1 34,1-3 28,-2-2 17,3-1 21,1-2 19,0-1-11,0 6 101,3-16-150,0 0 12,11 5 4,3-13-81,4-4 28,6-4-72,9-6 31,2 1-110,3-3-28,8-4-192,-5 7-204,7-6-308,-8 5-305</inkml:trace>
  <inkml:trace contextRef="#ctx0" brushRef="#br0" timeOffset="5540.85">8627 5160 39,'-20'2'523,"-4"2"-130,1 0-40,0-1 4,3 1-68,0-2 55,2 1-90,3-1 33,0 1-80,3-1 28,2 0-98,-7-1 98,17-1-136,-11 3-68,11-3 45,0 0-50,9-6 89,6-1-35,14-5 70,16-6-76,14-9 30,5-1-55,5-3 41,3-1-68,-1 2 35,-1 0-53,60-24 30,-73 30 3,-11 8-77,-8-1 2,-7 6-112,-4 0-2,-6 4-114,-4 0 21,-2 1-79,-5 4 8,-10 2-54,0 0-111,14 4-257,-14-4-242</inkml:trace>
  <inkml:trace contextRef="#ctx0" brushRef="#br0" timeOffset="6680.96">11367 3837 582,'-6'-8'557,"0"2"-107,6 6-86,-10-11-67,10 11-66,-5-7-57,5 7-35,-7-9-16,7 9-36,0 0-28,-7-8-18,7 8-13,0 0-6,0 0-9,0 0 0,0 0-5,0 0 2,0 0 2,0 0-54,19 6 17,-19-6 43,11 8-48,-5-1 52,-6-7-2,13 8-3,-13-8-2,11 11-7,-11-11-3,11 9-1,-11-9 0,8 6-1,-8-6 2,7 6 7,-7-6 11,8 7 68,-8-7-24,0 0 11,6 7 11,-6-7-49,0 0 58,0 0-62,0 0 48,7 5-64,-7-5 47,0 0-49,0 0 32,0 0-64,0 0 46,0 0-81,7 7 41,-7-7-75,0 0 32,0 0-33,0 0-38,0 0-44,0 0-52,0 0-43,0 0-51,0 0-38,0 0-388,0 0-244</inkml:trace>
  <inkml:trace contextRef="#ctx0" brushRef="#br0" timeOffset="7080.53">11519 3699 228,'0'0'495,"0"0"-114,0 0-60,0 0-53,0 0-28,0 0-18,0 0-27,0 0-25,0-12-27,0 12-11,0 0-32,0 0-12,0 0 70,0 0-81,0 0-2,0 0 7,0 0 7,0 0-7,0 0-9,0 0-4,0 0-13,0 0-7,0 0-8,-1-11-12,1 11-6,0 0-4,0 0-4,0 0-5,0 0-1,0 0-2,0 0-6,0 0-8,0 0-22,0 0-28,0 0-53,0 0-52,0 0-55,0 0-46,0 0-41,0 0 1,0 0 2,0 0 13,0 0-1017</inkml:trace>
  <inkml:trace contextRef="#ctx0" brushRef="#br0" timeOffset="7735.14">11655 3734 145,'0'0'267,"0"0"-66,0 0-38,0 0-19,0 0-18,1-12-16,-1 12-13,0 0-18,0 0-11,0 0-19,0 0-17,0 0-33,-1-6-91,1 6-12,0 0-69,0 0-178,-3-11 192</inkml:trace>
  <inkml:trace contextRef="#ctx0" brushRef="#br0" timeOffset="8184.25">11358 3767 159,'0'0'478,"0"0"-119,-5-13-40,5 13-23,0 0-8,-4-15-3,4 15-14,-4-7-15,4 7-19,0 0-25,-2-7 101,-1-2-202,3 9-30,0 0-23,0 0-10,0 0-18,0 0-4,0 0-10,13 6-51,-7 2 61,5 1-51,-1 3 58,3 3-50,1 0 53,0 0-61,1 1 55,-1 0-59,1-2 58,0 0-54,0 0 54,-2-2-55,-3-2 59,3-2-57,-3 1 52,-2-4-40,3-1 115,-11-4 22,15 5 74,-6-10-59,3-7-23,15-26 66,-14 11-108,1-8 12,-4-3-52,-4 5 31,2 1-47,-3 2 43,-3 5-36,1 3 24,-2 5-42,1 0-10,-1 3-138,1 2-42,0 0-125,-2 12-99,6-22-536,-6 22 521,13-2-449,-13 2-423</inkml:trace>
  <inkml:trace contextRef="#ctx0" brushRef="#br0" timeOffset="8419.25">12675 3127 353,'13'-15'750,"7"-13"229,-18 20-642,-2 8-86,-1-12-54,1 12-41,0 0-26,-21 9-21,8 5-7,-6 7-9,1 9-2,1 3-28,0 5 4,5 1-21,2 2 4,5-2-18,7 34 21,6-32-33,1-2-46,9-3 51,2-3-78,4-1 21,4-5-100,5-3 0,3-5-138,2-4-33,5-4-117,0-5-383,-2-6-329</inkml:trace>
  <inkml:trace contextRef="#ctx0" brushRef="#br0" timeOffset="8818.79">13384 3122 444,'3'-10'780,"1"-1"-220,-4 11-136,5-12-134,-5 12-62,0 0-44,14 4-36,-6 2-26,-1 7-22,5 3-15,-2 3 2,18 32 39,-11-26-85,1 5 5,1 0-21,-6-4 7,3-3-16,-3 0 10,-2-4-17,1-2 11,-4-3-17,-1-1 17,-3-1-13,1-3 50,-2 2 60,-3-11 10,2 13-49,-2-13-3,-14 10-30,14-10-16,-27-2-15,9-2-15,-2-7 1,-5-3 7,1-10-14,-1-2 7,5-3-4,1-2-2,4 0 6,4 5 1,-1 0 19,1-18-57,9 24-7,4 0 57,3-1 2,1 2-2,1 2-13,5 2-4,-1 2 0,0 3-3,0 2-1,0 2 0,-1 0-6,1 4 3,-11 2-41,18 0 64,-18 0-60,15 7 67,-15-7-7,9 12-1,-9-12-2,2 14 2,-2-14-2,0 19-24,0-19-70,-2 20-59,0-10-57,0 2-116,2-12-84,-1 20-127,1-20-285</inkml:trace>
  <inkml:trace contextRef="#ctx0" brushRef="#br0" timeOffset="8965.79">13931 3006 704,'15'-5'835,"-5"-2"-180,0 2-155,-1 1-111,-9 4-106,16-7-112,-16 7-102,11-6-109,-11 6-90,14-6-146,-14 6-20,13-3-17,-13 3-75,21-1-297,-8-2-192</inkml:trace>
  <inkml:trace contextRef="#ctx0" brushRef="#br0" timeOffset="9159.79">14541 2781 606,'10'-3'673,"-10"3"-164,16-4-128,-16 4-80,0 0-84,15 4-23,-15-4-32,11 15 0,-8-5-34,3 17 93,-2-10-136,-1 1-18,-1 2-16,2 0-10,1 1-5,-2-1 3,2 1-5,-3-3-31,0-1-57,2-1-30,-2-1-51,2-1-18,-3-2-40,1-2 34,-2-10-43,-2 15-59,2-15-99,-7 7-374,7-7-240</inkml:trace>
  <inkml:trace contextRef="#ctx0" brushRef="#br0" timeOffset="9283.79">14394 2929 1017,'-13'-10'681,"1"1"-78,1-1-79,2 4-74,-1 0-70,4-1-65,6 7-73,-7-16-51,7 16-46,7-23-29,7 8-22,5-4-25,12-3-39,3 0-102,5 2-98,-1 1-131,3 3-66,2-1-106,-3 5-99,2-1-339,-1 2-479</inkml:trace>
  <inkml:trace contextRef="#ctx0" brushRef="#br0" timeOffset="9615.89">14995 2780 179,'0'0'792,"0"0"-201,3 8-95,-3-8-107,0 0 149,11 3-343,-11-3-44,0 0-26,21 0-30,-21 0-2,22 4-30,-7 0 1,1 2-20,-1 2 10,2 2-21,-1 2-10,1 0-8,-5 3 3,-3 0 1,-1 3-1,-5-1-46,-3 1 63,-3 1-57,-2 0 66,-1 0 36,-2-6 55,0 0 4,2-3 41,0-2-66,6-8 8,-14 4-81,14-4 25,-11-5-54,11 5 33,-6-17-18,6 17-43,2-11 42,-2 11-54,11-10 46,-3 5-48,3 2 52,0 1-52,3 2 37,2 0-85,0 2 7,1 1-97,0-1 32,-2 3-22,-1 0-40,14 2-271,-18-4 223,-10-3 34,17 3-21,-17-3-81,15-6-80,-7-1-329,-1-4-230</inkml:trace>
  <inkml:trace contextRef="#ctx0" brushRef="#br0" timeOffset="9783.89">15581 2484 421,'18'-14'438,"-1"5"-15,3 3-68,0 2 7,0 5-30,3 4-9,1 5 11,0 4-14,30 31 268,-32-19-352,-2 2-41,-6-3-47,-1 0-26,-3 0-13,-5 0-24,-2 1-42,-2-1 24,-2 1-44,-2-1 7,1-2-108,-2-1-38,0 1-150,0-5-60,1-4-133,1 1-158,2-15-351,-4 13-555</inkml:trace>
  <inkml:trace contextRef="#ctx0" brushRef="#br0" timeOffset="10054.89">16545 2607 937,'28'-9'696,"-5"0"-148,-1 2-132,26-14 181,-20 11-388,0-2-38,0 0-35,7-2-34,-1-3-51,3 2-83,4-5-70,1 1-101,11-5-51,-1 0-76,5 0 7,-1 0 25,2 2-17,3 0 45,61-17-175,-60 20 279,0 5 98,1 1 120,1 0 106,-2 2 13,5-1 31,-14 1 40,4 2 27,-1 0 12,0 0-8,0-1-20,-1 3-26,-2-2-42,-2 1-29,43-9 61,-49 10-151,-9 2-101,0 0-147,-2-2-162,-2 2-670,-3-4-619</inkml:trace>
  <inkml:trace contextRef="#ctx0" brushRef="#br0" timeOffset="11152.97">8227 6141 111,'-1'-11'612,"-1"2"-130,2 9-113,-7-17-52,7 17-16,-10-14-41,-1 3 156,11 11-225,-16-9-11,16 9-23,-16 0-29,16 0-18,-26 7-36,11 2 22,-6 8-16,0 1 13,1 3-20,1 1-12,-2 5-13,4-5-11,0 2-9,-10 26 18,17-26-30,2-4-3,2 2-6,4-5-5,0 2 1,6-1 11,2-3-7,3 2-1,4-2-6,9 0 6,2-3 1,4 0 4,3-2-11,3-2 7,34 10-41,-34-11 25,-4 2-9,-2 0 4,-5 0 2,-4 1 3,-3 0 4,-6-1 7,-1 5-2,-5-1-20,-4 1 26,-4 0-20,-5 4 25,-3-1-21,0 0 22,-20 12-22,15-15-41,2-2-31,1-3-89,1-1-121,2-5-96,2 0-629,9-3-626</inkml:trace>
  <inkml:trace contextRef="#ctx0" brushRef="#br0" timeOffset="11314.52">8771 6220 661,'19'-13'797,"-3"1"-167,6-5 191,-16 11-594,-6 6-90,8-6-111,-8 6-50,0 0-47,0 0-46,0 0-38,0 0-33,0 0-9,0 0 2,13 3-30,-13-3-51,0 0-304,18-2-90</inkml:trace>
  <inkml:trace contextRef="#ctx0" brushRef="#br0" timeOffset="11487.52">9192 6004 301,'13'-7'588,"-2"2"-131,5-2 179,-16 7-367,14 0 5,-14 0-20,11 14-13,-5-2-3,-3 5-59,0 1-12,0 3-57,-2 4 8,2 0-49,-1 0 10,-1 2-34,0-5 9,1 3-44,-2 16-45,0-23-36,-2-1-40,1 0-35,0-2-31,-4-3-66,0-2-20,-2-1-54,0-2-20,-5-6-422,12-1-270</inkml:trace>
  <inkml:trace contextRef="#ctx0" brushRef="#br0" timeOffset="11615.52">9009 6159 193,'-6'-14'662,"0"1"-148,2-1-92,1 0-53,2 2-53,1-2-48,3-1-48,9-17 143,-3 15-250,2-1 15,6 0-85,0-3 1,4 1-139,7-1-20,0-1-141,4 2-59,1 3-61,3-1-416,0 1-313</inkml:trace>
  <inkml:trace contextRef="#ctx0" brushRef="#br0" timeOffset="11899.53">9747 5663 630,'0'0'333,"8"-12"-9,-8 12-141,6-11-6,-6 11-113,5-12 12,-5 12-75,8-15 33,-5 7-37,4-1 26,-2 1-41,5-3 37,-2 1-32,1 0 39,13-10 22,-13 11 10,2-2 13,-2 3 21,0-1 13,1 3 6,-2-2 0,-8 8-3,14-11-1,-4 8 7,-10 3 31,18-2 39,-5 4-7,1 4 15,2 5 29,5 5 13,1 4-33,2 9-30,0 3-16,-2 5-41,0 3-46,-3 1 14,-1 12-44,-6-7-46,-4 0-46,-3 1-50,-6 2-38,-4-2-72,-6 2-47,-8 6-81,-33 49-592,16-55 82,-6-3-399</inkml:trace>
  <inkml:trace contextRef="#ctx0" brushRef="#br0" timeOffset="12143.61">8252 6058 17,'-35'-5'639,"-3"5"-173,0 4-107,-7 6-73,-9 13-41,3 7-24,2 7-19,0 9-2,5 8 2,1 5-4,6 3-13,3 5-40,8 1 17,-8 72 68,28-74-157,6-11 5,8-2-33,11 5 13,5-8-5,9-7-37,9-6 29,6-7-34,6-7 25,-3-9-35,6-10-8,4-4-91,15-8-73,6-6-151,102-37-1120,-86 16-90</inkml:trace>
  <inkml:trace contextRef="#ctx0" brushRef="#br0" timeOffset="12901.83">13167 4959 95,'-12'-5'353,"-1"1"-95,2 0-45,-1 0-23,3-1-20,-4 1-18,4-1-11,-7-5 160,16 10-133,-16-9 25,16 9-3,-11-9-6,11 9-4,-12-6-56,12 6 35,-6-6-66,6 6 47,-9-4-77,9 4 37,0 0-70,0 0 62,-12 0 1,2 24 234,5-7-142,-1 8-77,-1 4 1,-3 3-10,2 6-18,-3 2-42,1 0 27,0 1-41,-1-2 26,1-1-43,-1-1 33,2-8-39,0-1 30,2-6-2,0 0-15,1-1 6,-1-4 2,4-2 2,-1-3 21,0-1 29,4-11 22,-5 16-4,5-16-18,0 0-36,0 0-19,-6-15-46,8-4 8,2-15-39,3-12 17,22-74-29,-13 59 74,2 4-25,-2 12 14,-1 6 16,-1 4-11,-3 6-4,2 6-3,-1 3-9,-1 6 6,1 3 10,1 6 19,0 5 42,5 7 13,-2 3-33,25 28 22,-17-13-39,-2 3-26,3 1-37,0-2-85,2 1-68,-2-1-81,2-4-57,4 1-96,-1-2-15,1-3-160,0-8-335,-3-3-514</inkml:trace>
  <inkml:trace contextRef="#ctx0" brushRef="#br0" timeOffset="13503.4">14816 4389 482,'-5'-11'507,"-1"4"-115,6 7-87,-16-10-58,16 10-49,-19 3-21,-1 8-13,-2 7 7,-9 9-48,0 12 75,-3 8-47,3 3 61,3 3-80,4-1 22,4 0-75,8-9 31,3 1-69,5-8 44,6 0-62,4-3 49,6 4-58,6-8 46,6-2-55,6-5 43,4-8-107,37 1-232,-28-18 73,6-2-106,3-7-21,11-6-134,-1-8-293,0-5-289</inkml:trace>
  <inkml:trace contextRef="#ctx0" brushRef="#br0" timeOffset="13666.4">15641 4396 287,'5'-15'820,"0"2"-211,-3 2-117,-2 11-85,-2-18-52,2 18-53,-4-18-38,4 18-103,-6-16 22,6 16-90,-8-13 32,8 13-80,-7-10 41,7 10-81,-5-8-15,5 8-85,-7-7-93,7 7-100,0 0-30,0 0-30,0 0-31,0 0-444</inkml:trace>
  <inkml:trace contextRef="#ctx0" brushRef="#br0" timeOffset="13873.97">15967 4201 32,'0'0'695,"10"-9"-171,-10 9-81,8-5-67,-8 5-70,0 0-62,1-5 114,2-6-227,-3 11-27,0 0-21,0 0-21,-4-11-16,4 11-14,0 0-44,0 0-57,0 0-59,-4-10-59,4 10-31,0 0-2,0 0 9,0 0-52,0 0-352,0 0 140,0 0 38</inkml:trace>
  <inkml:trace contextRef="#ctx0" brushRef="#br0" timeOffset="14291.07">16059 4091 235,'0'0'348,"0"0"-51,3-12-7,-3 12-9,0 0-2,0-11 0,0 11-24,0 0-33,-2-12-43,2 12-17,-5-11 144,5 11-181,0 0 9,-5-10-9,5 10-56,0 0 59,-9-7-56,9 7 54,0 0-53,-6-6 49,6 6-68,0 0 35,0 0-64,-12-5 45,12 5-66,-20 5 39,11 0-3,-4 1-48,2 3 40,-5 1-52,-2 2 47,-3 5-47,-1 1 53,0 3-53,-3 1 52,-1-1-51,4 0 49,3 0-54,0-3 50,5-3-52,1-3 48,3 2-52,2-3 44,1 1-47,4 0 55,3-12-47,1 17 58,6-8-54,3-2 50,4 0-44,5-1 41,3-1-47,2 1 52,2-1-63,1 2 58,30 10-30,-29-9-22,-5-1 51,-1 3-51,-4 1 5,-2-2 14,-2 3 9,-3 0 30,-5 0-8,-2 0 56,-5 3-36,-5 1 29,-5 3-38,-3 3 24,-6 0-15,-23 19 21,20-22-52,2-2-51,0-4-58,3 1-14,4-2-128,1-5-35,13-7-174,-12 5-128,12-5-406,0 0-573</inkml:trace>
  <inkml:trace contextRef="#ctx0" brushRef="#br0" timeOffset="14798.07">16291 4332 937,'19'-11'833,"-2"1"-126,-4 3-191,10-5 238,-15 7-465,1 0-107,-9 5-32,13-7-136,-13 7-22,6-5-132,-6 5-3,9-7-68,-9 7-41,10-5 3,-10 5-7,18-8-20,-4 1 43,3-2-36,2-2 14,5-3 33,0-3-1,-1 0 52,2-2 68,-1 3 63,-1-1 73,-3 1 62,-3 4 54,-3 2 4,0 2 18,-4 2-14,0-1-15,-1 3 9,-9 4 37,25 4 249,-18 3-234,1 1-22,-1 5-76,0 1 30,-2 0-82,0 3 35,1-3-102,-3 2 21,0 0-108,1-2 27,-4 0-29,0 0-30,-3-1-27,-1-1-59,-7 9-119,2-13 185,-3-3 21,2-1 35,-2-2 57,-1-4 70,0-2 43,-2-2 23,0-5-4,1-3-24,2-5-12,-1-6-10,4-1-10,1-3-6,3-1-4,4 2-2,2-4-9,3-2-58,5-4 26,2 1-24,3-2-36,3 1-25,2 1-39,4 1 13,1 2 9,1 2 42,3 5 9,1 2 66,2 1 44,1 6 48,34-3 93,-38 18-67,2 3 68,5 7 14,5 7 40,-1 3 35,1 4-88,5 7 50,1 3-84,-6 4 20,-2 0-87,-7-4 36,-3 1-62,-5 2 35,-5-2-59,2 31 31,-17-34-108,-6 3-158,-3 0-61,-5-2-141,-4 4-145,-5-5-408,-2-2-542</inkml:trace>
  <inkml:trace contextRef="#ctx0" brushRef="#br0" timeOffset="15074.06">19103 3882 1740,'0'0'682,"0"0"-224,16-4-51,-3 1-131,6-4 7,6 1-119,1-5-27,5 1-18,13-7-31,14-7-13,10 0 55,6-5-21,5-2 36,19-6-7,98-41 124,-96 40-153,1 2-41,-4 2-4,-18 8-33,-2 1-3,-9 4-82,-10 3-38,-15 3-117,-10 5-117,-13 2-103,-7 2-179,-13 6-587,0 0-804</inkml:trace>
  <inkml:trace contextRef="#ctx0" brushRef="#br0" timeOffset="16114.95">5966 7192 281,'-21'3'508,"-22"4"200,21-3-452,-2 4-26,-4 2-35,0 2-32,-4 5-34,0 5-10,1 2-2,0 5-1,-5 9 13,5 5-17,-1 4 1,5 1 4,1 1-35,8-6 24,-6 44 41,17-46-95,3-7-14,2 0-4,4-6-7,3 2-5,4-4-3,1-2 0,3-2-2,1-4-11,2-5 15,2-1-26,4-6-23,-3-3-79,3-5-77,37-20-459,-27 4-272,-2-6-485</inkml:trace>
  <inkml:trace contextRef="#ctx0" brushRef="#br0" timeOffset="16495.74">6085 7287 285,'7'-12'732,"-2"2"-199,-1 1-130,-4 9-83,7-9-74,-7 9-62,0 0-39,7 18 68,-4-4-130,-1 2-17,-1 2-7,2 1-21,0 3 14,1 1-19,-2 0 14,1-1-25,-1-2-1,1-1-6,-1-2-1,0-2 2,1-1-2,-1-3 5,-1 0 12,-1-11 27,2 16 34,-2-16 39,2 14 25,-2-14-15,0 0-76,0 0 14,0 0-84,-4-11 0,1-4-36,0 0 30,-1-1-20,1 2 20,1 1 2,-2-9-9,4 22-53,-4-15-37,4 15-16,-3-14 11,3 14 24,0 0 19,-1-13 16,1 13 12,0 0 5,0 0 5,0 0 4,3-11 5,-3 11 5,0 0 9,10-10-9,-10 10 15,8-9 3,-2 2 3,-1-1-4,3-4-18,-2 1-25,2-3-22,-3 3-35,1-1-49,1 0-39,-2 0-34,0 2-27,0-1-65,0 3-310</inkml:trace>
  <inkml:trace contextRef="#ctx0" brushRef="#br0" timeOffset="16783.89">6401 7032 130,'0'0'338,"21"-1"-64,-21 1-27,17 4-2,-10 1-34,5 6 0,-2 2 7,0 1-27,3 4-30,-3-2-36,1 1-23,-1 1-21,-1 0-16,1-1-15,6 14 30,-8-17-46,0-3-13,-2 1 6,-2-5 8,0 1 47,-4-8 32,7 14 70,-7-14 4,6 8 10,-6-8-72,0 0 0,0 0-56,0-13 4,-3-4-56,-1-4 28,-1-3-45,1-5 19,-1-1-27,0 2 23,-1 2-22,2 2 0,0 0-1,1 4 18,1 0-29,0 3 22,0 1-22,2 3 22,0 1-22,1 0 12,6-9-51,-2 13-8,1-2 7,3 0-54,1 3-39,4-3-81,2-1-28,1 0-102,-1-2-503,6-2-414</inkml:trace>
  <inkml:trace contextRef="#ctx0" brushRef="#br0" timeOffset="17768.22">7532 3990 853,'0'0'372,"0"0"-152,-10 6 13,10-6-109,0 0 37,-8 5-95,8-5 46,0 0-74,-7 11 62,7-11-55,0 0 54,-4 13-66,4-13 52,-1 14-71,1-14 50,0 12-68,0-12 55,0 12-62,0-12 55,2 10-59,-2-10 57,5 6-49,-5-6 56,12 3-45,-12-3 77,18-4 5,-4-3-50,9-8 52,4-6-62,36-32 46,-27 26-10,-1-2-60,1 3 45,-2 1-64,1-1 50,-2 4 6,1 0-15,-2 2-66,-7 8 63,0-2-7,-5 5-2,1 1-3,-3 1-1,-2 2-2,15-5 4,-17 6-6,0 1 0,-2-2 2,-1 2-1,2-1-1,-1 2 2,1-4 3,2 0 7,0-1 2,2-3 7,6-5-52,-1-1 58,0 0-6,8-5-6,30-19-2,-29 19-15,-1 3-6,2 2 12,4 1-9,-2 1 21,-1 4-9,5-2 21,0 2 9,3-2 52,-3 1 11,1 1-17,-8 0-10,1-1-12,-2 0-12,-1 0-7,-3 2-7,-3-2-7,-3 5-4,-2-3-12,0 0-8,-3 2-46,2-3-84,-2-2-68,2 0-78,-2-1-56,4 0-58,6-2-61,4-5-361,2 1-332</inkml:trace>
  <inkml:trace contextRef="#ctx0" brushRef="#br0" timeOffset="18486.93">12121 2538 271,'0'0'486,"0"0"-78,0 12-86,0-12-25,0 0-48,0 0-6,3 10-51,-3-10 12,0 0-32,0 0-10,0 0-32,7 8-16,-7-8-36,0 0-2,0 0-25,0 0 2,18-4-7,-7-1 25,20-16 58,-8 5-74,8-5 0,0 1-22,4-2-4,0 1-8,1 1-5,2 1 1,0 2-4,3 1-5,0 3-7,1 3 6,-1 1-3,-3 3 6,0 2-8,39 1 8,-41 5-3,-1-1 0,-3 2 5,-3-2-14,-2 2 2,0-2-24,-6-1 32,4-1 5,-2 1 8,2-4 20,0-2 7,7-1-3,-1-6-2,5-3-8,41-25 11,-39 19-27,2-2-10,-1 0-3,-1 3-8,0 1 3,-1 4-2,-1 0-4,1 3 5,3 1 1,0 2 0,4 0 0,0 2 1,2 1 3,-2-3 2,52-10 20,-48 6 18,2-2 26,5-6 17,0-3 10,-3 0-16,-3-1-1,-11 4-32,0 0 6,-4 4-31,-9 2-8,-1 0-14,-6 7-60,-2-3-100,-3 6-123,7-5-633,-20 11 331,0 0-364,0 0-528</inkml:trace>
  <inkml:trace contextRef="#ctx0" brushRef="#br0" timeOffset="20301.3">15932 6668 16,'0'0'736,"0"0"-267,6 14-39,-6-1-99,-2 5-50,-2 7-51,2 6-49,-3 2-31,1 1 27,0 2-67,3 1 31,0-2-78,1 2 38,0-3-69,2 33 58,1-41-68,0 0-107,0-1 0,0-2-127,0-2-21,0-3 37,1-3-30,-2-1 30,0-4-10,-2-10-12,2 12 15,-2-12 35,0 0 51,0 0 58,-13-16 37,10 1 38,-3-6 17,0-9 17,1-3 41,1-9-14,0-1 23,4 4 50,0-5 56,3-1 87,1 10-57,2-6 55,2 8-75,1 1 13,1 3-83,4 4 28,1 1-80,2 4 29,-3 6-68,3 2 33,-3 8-64,-2-1 51,-12 5-64,21 2 43,-21-2-49,15 10 45,-12-1-47,-3-9-1,-7 22 3,-3-6-22,-20 21 16,13-18-62,-1-1-80,1-4-79,3-2-113,0 2-72,2-5-546,3-3-536</inkml:trace>
  <inkml:trace contextRef="#ctx0" brushRef="#br0" timeOffset="20604.22">16625 7353 209,'17'3'777,"-5"-2"299,-12-1-669,0 0-132,15 3 21,-15-3-62,0 0 13,10 2 26,-10-2-2,0 0-28,0 0-44,11 3-45,-11-3-32,0 0-15,0 0-27,-2 12-75,-12 5-411,3-5-28,0-3-101,-7 1-593,-1 3-743</inkml:trace>
  <inkml:trace contextRef="#ctx0" brushRef="#br0" timeOffset="21156.76">15934 8035 556,'0'0'572,"1"-17"-142,-1 17-93,-5-12-20,5 12-112,-11-6-6,0 8-74,-3 3 48,-5 6-64,-5 6 65,-4 6-53,-2 4 26,1 4-15,2 4-30,-2 9 23,7-6-37,4 3 27,4-1-39,1-2 8,6-3-42,5-2 31,3-7-45,12 27 44,1-29-23,4-4-13,3-6 2,5-2-33,0-7 19,5-4-23,-1-2 31,5-8-37,5-6 31,0-4-25,-3-6 1,-3-4 0,-1-9 18,-9 1-65,17-54-40,-27 49 45,-8 1 4,-3 8 1,-3 3-12,-3 4-45,-3 4-60,-5 1-82,-1 6-65,-3 0-22,-2 6-25,-1 4-49,-1 2-398,-3 3-319</inkml:trace>
  <inkml:trace contextRef="#ctx0" brushRef="#br0" timeOffset="21412.49">15623 8250 697,'0'0'534,"0"0"-141,0 0-69,0 0-64,0 0-16,8 4-3,-8-4-11,19 6-24,-6-2-8,1 3-35,6-1 24,1 3-48,25 18 176,-19-14-211,-2 0-4,2-1 4,1 1 5,0-4 6,2-1-10,-4-2 9,0-3 8,2 0-6,-1-1-15,0-5-15,-2-1-13,1-3-18,-2-1-8,25-20-19,-28 11-77,-5 3-37,-2 0-84,-3 0-31,1 4-88,-4 1-103,-1 2-124,0 1-122,-7 6-353,0 0-586</inkml:trace>
  <inkml:trace contextRef="#ctx0" brushRef="#br0" timeOffset="22019.04">19794 6953 63,'0'0'635,"-19"5"-171,19-5-60,-17 1-32,17-1-6,-16-6-59,7 1-18,2-3-34,0-1-64,0-4-13,5-2-41,2-2-30,4-4-23,4 1 30,19-25-4,-11 26-102,0 5 46,1 3-45,-1 4 31,1 3-62,-2 4 60,2 2-66,0 2 6,-2 2 1,3 7 4,0-4 4,-3 5 9,2-1-3,-2 1 2,13 11-4,-16-14 3,2-2 4,-3-1 1,3-1 2,-1 0 5,1-5 1,0-2-1,4-1 2,-3-4-23,2-3 27,1-1-19,-1-3 19,-2-2-52,0-2-46,12-16-84,-17 17 55,-1 4-123,0-1-38,-1 0-97,-2 2-508,-1 1-437</inkml:trace>
  <inkml:trace contextRef="#ctx0" brushRef="#br0" timeOffset="22357.6">20604 6578 76,'0'0'572,"17"0"-239,-17 0 60,11 11-101,-3 13 234,-5-8-300,-1 3-92,1 3-15,-1 3-13,1-1-17,-2 2 3,4 0 3,-2-2-16,-1 2 31,-1-3-69,2-3 44,-2-2-59,1-1 47,-1-2-53,-2-2 72,-1-2-52,0-3 61,2-8-66,-9 14 48,9-14-66,-17 2-6,17-2 5,-20-9 10,11 1-1,-3-6-24,4-5-1,1-4-11,3-7 46,3-4-71,5-34 25,1 36 34,1 2-58,2 0 57,1 5-61,1 4 58,2 4-57,-2 2 57,0 3-55,1 3 56,-1 4-58,-10 5 61,16-2-54,-16 2 55,9 8-53,-9 9 15,-3-5-6,-3 2-104,-1 1 2,-2 1-116,-1 3-39,0-2-38,3-3-100,-1-1-313,2-2-233</inkml:trace>
  <inkml:trace contextRef="#ctx0" brushRef="#br0" timeOffset="22641.83">20988 6610 250,'14'-1'606,"-3"2"-70,1 3-118,-1 3 18,-1 4-112,3 3-55,-1 2-53,-3 1-25,2 4-36,-2 0 10,1 5-41,0-6-1,-1 1-22,12 18 53,-12-21-95,1-2-3,0-4 10,-1 1 6,0-4 14,1-2-13,-1-2 34,-9-5-43,22 0 15,-12-5-44,1-2 27,1-5-37,-2-4 21,1-2-39,0-6 24,-2-1-29,1-1-2,-2 4-16,-2 2-64,0 1-10,-1 3-116,-1 1-24,2 1-148,-2 3-16,1 2-38,0-1-14,1 1-395,6 1-383</inkml:trace>
  <inkml:trace contextRef="#ctx0" brushRef="#br0" timeOffset="23098.46">21791 6502 201,'21'-8'669,"-6"3"-209,12-3 286,-27 8-390,14 0-81,-14 0 73,5 10-57,-9 1 13,-1 2-63,-2 4-23,-4 4-32,0 4-34,-1 1-53,1 2 4,-1-2-44,5 2 18,0-3-43,2-3 21,0 1-32,4-5 19,1 1-25,0-4 21,4 1-24,2-4 17,2-2-25,1-2-23,3-4 24,1-3 23,2-2-23,3-4-1,4-4 11,2-3 21,26-32-10,-24 13-19,-2 1-15,-2-3-4,-4 1-12,-4 6-29,-4 0-55,-2 6-8,-4 5-119,-3 3-5,-4 2-80,-3 3 22,6 7-61,-20-5 40,7 6 29,-23 6-181,14 2 239,-1-2 4,-3 3 31,2 3 36,2-2 33,2-3 50,2 2 48,3-3 42,2 1 64,4-4 16,-1-1 67,10-3-59,0 0 70,0 0-76,0 0 90,-9-3-52,9 3 68,6-8-46,-6 8 43,9-4-75,-9 4 38,12-5-61,-12 5 79,13 1-72,-13-1 42,17 7-62,-8 0-16,0-2-15,3 4 1,8 8 36,-8-8-39,-1-1-1,2-1 14,0 0-27,1-1 29,1-1-39,2-1 27,-3-4-34,5-2 25,-1-3-35,2-2-58,-1-1-89,-3-4-41,0 0-157,4-5-559,-20 17-46,4-12-512</inkml:trace>
  <inkml:trace contextRef="#ctx0" brushRef="#br0" timeOffset="23485.72">19664 7957 74,'-17'-12'645,"3"0"-184,3-3-93,2-4-67,3-1-29,5 2-35,4-4 5,2 0-31,5-5-13,3 3-54,4 3-13,23-13 44,-19 23-121,1 4 3,-2 4-21,-1 5 9,6 3-25,-3 2 12,5 4-8,-2 3-5,-1 3-2,-2 2-2,2 0-4,-2 0-2,-2 2 3,2-3-8,-2-2-3,0 1-1,-1-6-2,-2 0-2,0-6 8,1 0-1,-1-5 1,2-1-1,-2-5 0,2 0-15,-2-3-62,1-4-58,0-2-30,-1 2-28,1 1-41,12-14-357,-16 18-185,-1 0-290</inkml:trace>
  <inkml:trace contextRef="#ctx0" brushRef="#br0" timeOffset="23807.8">20836 7697 249,'11'3'589,"-3"4"-98,-3 1-85,-1 5-74,0 1-62,-3 5-34,1 1-3,-1 3-22,-1 5-26,-1-3-36,-1 3-27,-1 1-22,-1 2-17,1-4-10,-1-4-18,0 2-8,-1-5-10,2-3-1,-2-1-4,0-3-5,0-4-6,0-2-4,5-7 7,-15 0-12,15 0-1,-8-15-5,5-1-15,2-2-12,2-7-4,2-7 0,7-7 3,1 0 2,4 0 10,2 1 7,5 3 38,-3 2 3,2 5 48,16-14 6,-21 28-76,0 3 23,-2 4-31,-4 3 32,-10 4-24,15 2 7,-15-2 35,4 13-39,-8-5 27,-5 6-39,-1 0 39,-5 3-45,-3 2-25,-2 2-80,0-1-113,1-1-124,0-1-96,1 0-612,2-7-667</inkml:trace>
  <inkml:trace contextRef="#ctx0" brushRef="#br0" timeOffset="24739.22">21353 7761 964,'0'0'504,"0"0"-83,0 0-63,8-8-60,-8 8-40,0 0-24,0 0-35,6-8 3,-6 8-48,0 0 2,0 0-60,0 0 0,0 0-44,0 0 25,10 4-1,-6 4 75,2 4-8,1 7 11,1 4-36,1 6 4,3 6-45,1 1 8,2 0-32,1-1 5,2 1-20,-2-5 13,3-2-32,-3-4 14,2-4-20,14 13 15,-15-22-10,-1-1 23,-1-5 6,-1-3 15,1-3-26,0-3 15,0-6-18,0-4 10,3-9-18,-4-3 5,0-11-21,-4-2 9,0-3-18,-3 0 16,1-24 27,-7 39-1,2 3-9,-3 6-33,1-1-81,0 3-88,-1 1-121,1 3-71,-1 11-49,2-15-31,-2 15-10,0 0-107,0 0-405,0 0-547</inkml:trace>
  <inkml:trace contextRef="#ctx0" brushRef="#br0" timeOffset="25091.53">22172 7961 594,'-7'-4'749,"-1"-4"-177,-5-9 276,7 6-553,3-2-86,2 2-20,1-1-59,2-3 4,4 1-30,1 0 13,2 3-42,1 0 6,4 1-46,-1 3 19,4 3-35,-1 3 22,2 2-36,0 3 22,1 4-1,2 2-8,-3 1-1,-1 1-4,-1 2 3,2 0-2,-3 0-11,-1-1 2,0-1-7,-1-1 7,0-1-1,-1-2 2,1-1 9,-2-3 15,15-4 91,-10-3-92,-2-5 39,2-4-43,0-2 50,2-5-47,-4-2 13,0 0-34,-3-4-7,-1 4 1,-1 2-3,-2 1-8,-1 4-47,-1 0-58,0 4-60,2-10-481,-7 20 266,6-12-39,-6 12-88,0 0-273,8-10-311</inkml:trace>
  <inkml:trace contextRef="#ctx0" brushRef="#br0" timeOffset="25638.15">23054 7646 260,'0'0'365,"0"0"-31,0 0-17,0 0-18,0 0-10,5-10-8,-5 10 3,0 0-39,0 0 28,1-12-11,-1 12 33,0 0-40,0 0 4,1-14-16,-1 14-13,0 0-19,0 0-13,2-14-27,-2 14-31,0 0-31,0 0 31,0 0-103,0 0-9,0 0-3,0 0 3,1 17 2,0 1 8,2 8-21,-1 3 11,2 5-19,1 0 12,1 2-15,0-2 12,-1 0-18,0 0 17,4 22-6,-6-32-17,-1-1 14,1-4-20,-2-2 20,0-3-8,-1-2 17,-1-2-14,1-10 18,-8 14-21,8-14-1,0 0-35,-18-7 17,12-3-2,0-10 16,-3-36-43,7 18 12,6-6 5,3-1 10,2 5 15,0 0 28,0 8-21,2 4 17,-1 3-22,2 0 14,-1 8-23,-1 1 19,-1 3-21,2 3 20,-4 3-23,-7 7 21,12-6-14,-12 6 25,0 0-18,9 8-5,-9-8-39,-7 15-73,4-5-109,-5 4-101,0-3-153,-5 6-130,2-5-570,-4 2-796</inkml:trace>
  <inkml:trace contextRef="#ctx0" brushRef="#br0" timeOffset="26271.72">24150 7650 419,'5'-8'758,"-5"8"-171,4-10-47,-4 10-113,0 0-22,5-9-99,-5 9-61,0 0-14,5-8-65,-5 8-21,0 0-72,0 0 19,0 0-46,11 10 24,-8 0 61,4 5-59,-1 6 16,3 0-48,3 5 23,0 0-39,1-2 25,-1 0-36,-1 0 26,1-7-31,10 15 35,-11-20-11,0-3-14,3 0 40,2-5-18,-2-4 14,1-2-10,2-5 30,0-5-9,0-3 3,-1-6-27,-2-4-7,-4-2-7,-2-2-9,-1 0-5,1-20-7,-7 30-14,0 0-58,1 5-55,-2-2-144,1 5-89,-1 11-75,0-15-45,0 15 8,0 0-129,5-8-314,-5 8-475</inkml:trace>
  <inkml:trace contextRef="#ctx0" brushRef="#br0" timeOffset="26546.36">25020 7478 216,'18'-13'877,"-5"0"-262,-3 3-101,-2 0-107,-3 2-71,-5 8-71,0 0-22,0 0-2,0 0-30,0 0-62,-20 11 20,9 0-39,0 4 0,-10 25 24,12-19-94,2 1-11,1 1-8,3 0 23,3-2-45,0-1 23,1-2-23,3 0 18,4-2-30,2-2 35,-1-3-37,2-1 26,2-3-22,1-4 26,20-5 6,-19-6-36,4-3-2,0-6-7,-1-2-18,-4-6-45,2 0 18,-5 0-34,-5 3-19,2 1-63,-6 4-68,1 0-89,-3 5-88,-1 0-24,-3 4-49,-4 2-395,8 6-435</inkml:trace>
  <inkml:trace contextRef="#ctx0" brushRef="#br0" timeOffset="26745.91">24960 7578 20,'0'0'440,"0"0"-98,0 0-41,-1-10-1,1 10 4,10-9 16,-10 9-32,10-7-62,-10 7-36,13-5-1,-13 5-3,26 0 80,-15 3-187,0 1 2,1 2-21,1-1 9,0 2-33,1 0 8,0-1-24,0 3 34,-1-1-87,1-2-52,3 0-73,-2 1-86,3-3-57,1-1-135,-2 0-372,4-6-341</inkml:trace>
  <inkml:trace contextRef="#ctx0" brushRef="#br0" timeOffset="26922.91">25949 7253 1591,'8'9'618,"1"0"-37,2 2-74,-2 3-42,0 3-1,-1 3-64,-2 1-36,0 2-20,-3 2-47,-1 8-20,-2 2-92,-7 11 15,-3 1-40,-7 10-31,-39 63-22,18-60-227,-8 1-139,0-3-219,-17 11-206,-2-5-148,-10-6-539,10-15-973</inkml:trace>
  <inkml:trace contextRef="#ctx0" brushRef="#br0" timeOffset="27638.44">19158 7432 378,'0'0'437,"0"0"-72,0 0-64,0 0-30,7-8-11,-7 8-23,3-10 28,-3 10-70,1-14 54,-2 3 185,1 11-241,-4-12-40,4 12-34,-9-5-27,0 10-12,-7 7-13,-9 12 14,-8 15-18,-1 11 28,-2 9 59,-1 11-21,-4 12 11,12-7-37,4 1 4,7-2-41,8-1-8,7-3-66,9-7 62,6-3-8,13-7-8,5-6-6,11-7 12,10-8-26,6-6-6,5-4-24,5-10-88,2-4-124,-8-2-128,3-10-183,60-10-2961</inkml:trace>
  <inkml:trace contextRef="#ctx0" brushRef="#br0" timeOffset="28899.1">21648 8843 446,'0'0'687,"0"0"-178,-11-5-110,11 5-86,0 0-77,-13 9-45,13-9-37,-5 11-29,5-11-7,1 16-18,-1-16-15,8 18-9,3-7-7,2-4-7,6 2-9,5-3-10,10-1-11,5-4-22,11-4 11,5-4-13,84-22-43,-63 9 0,1 0 1,0 0 1,0 4 9,-2 3-1,-3 4 1,-11 8-15,-1 1-11,-2 6-15,8 5 2,-4 3-5,-2 5 12,-3-1 10,-3 5 10,34 15-33,-46-17 56,-1-3-7,0 2 15,-3-6-9,2 1 2,0-3 5,-5-5 5,2-2 6,2-1 6,2-4 9,7-2-5,2-5 13,4-1-12,10-5 39,2 2 28,1-4 47,0 2 36,5-3 25,-2 3 16,4-2-13,-1 1 45,-1 0-27,-4 2-6,-2 1-43,-14 3-13,-1 2-38,-4 0-9,-2 1-40,-8 0 9,30-3 6,-42 7-93,-1-2-31,-4 2-107,-2-2-50,1 3-99,-3-2-114,3-1-127,-5-2-643,1-2-798</inkml:trace>
  <inkml:trace contextRef="#ctx0" brushRef="#br0" timeOffset="30118.21">27038 7596 256,'3'-13'751,"1"3"-182,-2 0-122,-2 10-50,4-16-146,-4 16-56,2-11 11,-2 11-94,0 0-21,-6-11-18,6 11-20,-23 8 25,10-3-49,1 1-7,-1 3-5,0 0 6,-1 1-6,3 0-9,-1 2 0,2-2-2,3 2 1,-1 0 1,2-1-7,6 2 4,2-1 1,4 2 47,13 16-7,-1-10-59,-2 1 53,4-1-65,1 1 62,1 3-59,0-2 55,-3-1-62,-4 1 58,-1-4-58,-3-1 61,0 1-29,-6-3 93,-5-1-15,-5 2 4,0-2-6,-8 2-1,-5-2-15,-2 0-10,-5-2-11,0-1-5,1-3-7,1-1-10,1-2-37,0-2-66,3-1-33,4 0-180,1-5-41,3 2-141,4-7-500</inkml:trace>
  <inkml:trace contextRef="#ctx0" brushRef="#br0" timeOffset="30362.2">27204 7765 208,'14'-4'746,"-1"0"-210,-13 4-122,16-1-82,-16 1-46,11 8-39,-11-8 7,5 14-91,-3-4 29,-2-10-80,4 18 38,0-7-79,0-1 46,2 2-54,1-1 43,-1 0-58,4-1 42,1-2-56,0 0 52,5-2-64,-1-2 49,4-2-53,-4-2 6,3-4 10,0 1 9,-3-4-6,2-4-11,-4-2-8,1 0-5,6-11 3,-12 14-27,0 2-54,-2 1-61,-1 0-99,-5 7-124,12-10-68,-12 10-25,0 0-481,12-4-495</inkml:trace>
  <inkml:trace contextRef="#ctx0" brushRef="#br0" timeOffset="30820.95">27667 7874 227,'0'0'676,"8"-11"-214,-8 11 0,8-15-86,-8 15 26,9-15-92,-9 15-30,9-12-32,-9 12-55,7-11-32,-7 11-45,9-10-28,-9 10-18,20-7 47,-20 7-84,16 0-6,-16 0-3,22 5-7,-22-5-4,20 6-1,-10-3 4,-4 3-4,5 0-12,-11-6 7,16 8-5,-16-8 1,14 6-1,-14-6-7,19 9 9,-19-9 1,16 2 2,-16-2 18,22-3-22,-8-2 4,1 1-1,0-1-9,-2-1 0,-1 1-1,0 1-4,-2-1-1,-1 2-5,-9 3-4,15-2 1,-15 2 3,16 0 2,-16 0 0,12 4 9,-12-4 1,13 7 38,-13-7-46,9 8 57,-9-8-70,9 10 55,-9-10-64,12 5 58,-12-5-65,10 8 60,-10-8-55,23 6 38,-23-6 21,22-4-64,-6 1 62,-2 0-61,3-2 58,-3 2-57,0-2 54,-3 2-54,1 0 58,-2-1-59,-10 4 57,19-5-48,-19 5 52,15-2-57,-2-2 23,-13 4 36,14-2-58,-14 2 58,13-1-70,-13 1 17,14 1-92,-14-1 17,17 2-99,-17-2 21,23 1-114,-9-2-10,0-1-39,1 1-476,2-2-355</inkml:trace>
  <inkml:trace contextRef="#ctx0" brushRef="#br0" timeOffset="31023.95">28896 7528 106,'51'-38'1378,"-32"23"-822,-1 4-119,-5 1-13,-1 1-128,-1 2 7,-4 1-103,2 1 14,-9 5-78,0 0 76,13 5-36,-13-5-9,0 18-24,-1-1-46,-2 3 7,-8 29 31,6-22-99,-2 4 25,1-1-34,1 0-17,-3 2-44,3-5-75,-1 2-66,0-3-5,3-2-132,-3-2-24,0 0-103,1-5-27,3 1-75,-4-4-289</inkml:trace>
  <inkml:trace contextRef="#ctx0" brushRef="#br0" timeOffset="31189.95">28786 7538 452,'-5'-20'862,"0"3"-115,0 1-138,2-1-107,0 3-83,2 3-68,1-1-69,3 1-62,1-6-49,6 5-37,4-2-28,4 0-20,35-13-36,-16 13-108,3 3-162,3 0-45,2 5-96,1-1-77,2 3-29,-6 3-28,-1 1-352,1 3-392</inkml:trace>
  <inkml:trace contextRef="#ctx0" brushRef="#br0" timeOffset="31620.95">29565 7429 557,'0'0'508,"0"0"-62,3 13-140,-3-13 38,0 0-61,1 10 364,-1-10-283,0 0-81,0 0-45,0 0-45,0 0-42,4 9-38,-4-9-34,0 0-24,0 0-17,7 7-9,-7-7-2,0 0 17,8 10-35,-8-10 4,13 11 1,-13-11-8,12 10-3,-12-10 3,11 9-4,-11-9 3,13 10-36,-13-10 33,15 7-25,-15-7 31,13 5-32,-13-5 43,17 1-37,-17-1 31,16 2-2,2-2 3,-18 0-9,14-2-2,-14 2-8,14 0-6,-14 0 3,12 2-12,-12-2 12,10 6 0,-10-6-7,11 10 9,-5-2-28,0 0 37,2 4-6,-1-1-9,1 0-12,1 1-1,1 0 11,0-2 5,2 0-4,2-1 10,0-4-3,1 2 2,2-3 1,1-1 3,1-3 3,0 0 0,2-4-1,2 1 5,-3-4-1,20-3 14,-25 5-8,0 1 10,-2-1-22,0 3 0,-3-1-5,-10 3-6,18-5 1,-18 5 0,18-2 5,-18 2-3,18 2 11,-18-2-4,18 5 14,-6-1-9,16 6-70,-12-5-31,2 2-189,1-1-72,3-1-167,-2-1-483,-1-2-610</inkml:trace>
  <inkml:trace contextRef="#ctx0" brushRef="#br0" timeOffset="33075.34">20068 8345 642,'3'-13'1138,"-3"13"-715,3-10-85,-3 10-68,0 0-50,0 0-41,0-14-35,0 14-26,0 0-21,-8 7-2,8-7-13,-7 20 30,3-6-42,1 1 8,0 3-36,5 22 65,2-19-63,3 1-8,2 0 1,7 1-15,2-2 6,3-4-8,10 1-5,5-3-27,7-7 19,5-3-10,6-2-11,9-6-24,17-5-6,4-4 3,1-5 9,5 0-21,-1-4 26,-1 3-17,-1 2 28,-3 1-15,-7 5 24,-5 6-20,-16 1 24,-4 6-21,-2 1 26,-6 6-2,-2-3 0,-9 3 6,-1 0-9,24 12 4,-31-10 0,-4-3 4,0-1 3,-2 1 12,1-2 13,3-1 4,0-1-1,2-1-1,1-2 8,5-2-39,7-4 16,8 1-28,4-2 26,4-2-5,57-7-3,-43 4-18,-11 3 23,2 0-28,-1-1 27,-2 3-29,-3 2 33,-1 2-28,-3 0 39,-4 2-49,-4-1 31,5 4-27,-5-1 29,-4 1-29,0-1 27,-2 2-25,-7-3 29,5 2-26,-4-1 32,-1 0-11,2-1 32,-2 1-24,3-3 23,1 0-32,7-3 21,6 0-33,3-2 29,4-1-34,1-2 32,14-2-31,72-8 19,-67 9-17,0 1 19,2 0-28,1 3 35,2-2-36,1 0 4,0 2 3,0-3 1,-1 2 6,-2 0-2,-2-3 3,0 2 3,-4 0 8,-9-1 47,49-6 70,-56 6-47,-2 1 22,-3 1 30,-1 0 24,-5 0-11,-3-1 16,-5 3-12,-1-1 7,-7 0 5,-3 3 11,2-4 21,-7 3 5,-1-1-39,0 1 35,8 0 128,-12 0-174,-13 3-5,18-4-17,-18 4-17,14-3-34,-14 3-6,14-2-15,-14 2-15,10-3-10,-10 3 4,0 0-6,14-3-12,-14 3-37,0 0-43,5 0-222,-5 0 35,12-2-78,-12 2-70,0 0-146,0 0-132,0 0-107,0 0-687,0 0-1093</inkml:trace>
  <inkml:trace contextRef="#ctx0" brushRef="#br0" timeOffset="37838.07">9487 10829 478,'4'-11'791,"1"-5"376,-5 16-751,4-14-84,-4 14-73,4-10-53,-4 10-15,0 0-56,0 0 16,0 0-40,-3 20 19,0-6-25,-1 3 33,-1 5-12,-2 2 9,1 5-41,-6 28 59,6-29-88,1 0-35,0-3 13,1 0-61,0-2-62,0 1-60,2-3-38,-1-3-75,2 1-48,-1-6-54,4-1-4,-2-12-2,5 13-93,-5-13-414</inkml:trace>
  <inkml:trace contextRef="#ctx0" brushRef="#br0" timeOffset="38294.08">9587 10526 320,'0'0'427,"0"0"-74,-1-10-53,1 10-42,0 0-30,0 0-28,-2-13-32,2 13-36,0 0-28,0 0-19,2-14-20,-2 14-10,4-8-8,-4 8-10,5-11-8,-5 11-10,7-11-3,0 3 5,-2 1-10,-5 7-3,9-14 0,-9 14 0,8-13 44,-8 13-50,5-12 48,-5 12-55,5-18 46,-5 18 21,-2-11-40,2 11 61,-5-10-55,5 10 46,-7-9-64,7 9 47,-12-5-56,12 5 53,-15-4-62,15 4 50,-18 2-55,18-2 48,-22 5-56,1 5-9,12-6 19,-2 1 1,2 0 1,2 1 1,7-6 0,-12 9 1,12-9 3,-9 9 4,9-9-1,-5 7 0,5-7 0,0 0 2,0 0 1,0 0 1,14 0 17,-14 0 47,8-9-66,-8 9 54,8-15-55,-8 15 52,5-12-63,-5 12 55,2-9-72,-2 9 15,0 0-93,0 0-27,0 0-71,0 0-41,0 0-54,-11 18-1681</inkml:trace>
  <inkml:trace contextRef="#ctx0" brushRef="#br0" timeOffset="38549.15">10023 10367 63,'14'-12'749,"-4"5"-158,-3 2-111,0-3-89,-7 8-98,5-4 119,-5 4-257,9 6 13,-10 6 0,-2 6-11,-1 6-48,-2 10 10,-1 9-41,0 6-12,-1 12 13,-2 4-47,4-3 14,-2 0-12,2-10-20,-2 1-9,2-1-46,-2-4-49,0 1-17,0-5-55,0-2-31,-1-3-39,1-7-26,-1-3-4,2-3-55,-1-5-80,-1-3-283,-1-6-189</inkml:trace>
  <inkml:trace contextRef="#ctx0" brushRef="#br0" timeOffset="38731.15">9692 11136 539,'-4'-11'720,"0"1"-155,2 0-103,2-7 163,3 7-409,5 0-38,7-3-33,2 1-30,9-3-20,3 2-21,7-1-45,3 0-113,1 3-136,4 2-129,0 2-138,0-3-341,3 3-366</inkml:trace>
  <inkml:trace contextRef="#ctx0" brushRef="#br0" timeOffset="39062.42">11483 10773 769,'9'-8'605,"-1"3"-137,-8 5-67,10-11-106,-10 11-43,0-5 140,-5-9-248,5 14 35,-13-4-27,13 4 13,-20-3-46,6 5 12,-1 1-53,-2 1 15,0 7-47,-1 0 20,-3 4-42,0 3 23,2 0-36,1 1 30,3-1-36,3-2 10,1 1-14,2-2 20,2 0-31,2-3 25,2-1 1,3-11 1,-2 18-33,2-18 36,8 9-34,-8-9 25,18 2-38,-7-4 26,5-1 1,14-16-18,-12 8-3,-1-1 29,-3-4-24,0 4 38,-1-2-3,-4 4 63,0 0 1,-2 1 0,-2 3-13,-5 6-20,8-9-10,-8 9-11,0 0-4,0 0 17,-12 24 4,5-11-45,2 3 24,-3 1-32,3 0-16,2 2-51,1-2 0,2 0-72,2-2-8,0 0-55,1 0-57,5-3-53,0-3-50,5-2-18,-1-2-21,20-7-766,-14-1 284</inkml:trace>
  <inkml:trace contextRef="#ctx0" brushRef="#br0" timeOffset="39403.95">11796 10601 615,'9'-26'623,"-2"4"-91,-1 3-76,2 2-105,-4 4-79,0 3-57,-4 10-29,3-8 2,-3 8 26,0 0-24,-1 18 18,-1-3-67,-2 2-19,1 8-71,-6 37 101,4-30-94,3 2 13,0-1-65,2 1-11,0-5-68,2-2-17,0-2-39,3-1-38,-1-3-19,2-2-10,2-5-6,1-1-20,1-6-4,0-3-3,16-5-166,-12-5 229,5-4 22,-4-6 19,3-5 10,3-10 57,-1-2-26,1-8 29,3-9-21,-2-1 64,-4 9 128,-1-1 77,0 8 88,-5 7 88,-2 2-74,6-11 166,-8 25-262,-8 12 74,8-9-22,-8 9 25,0 0-24,5 14-19,-6 1-42,-1 6-31,0 7-23,-5 7-25,3 6-25,-3 2-24,2 2-86,1-2-48,0 1-119,3-6-82,-2-1-138,3-3-148,-5-2-748,5-5-908</inkml:trace>
  <inkml:trace contextRef="#ctx0" brushRef="#br0" timeOffset="39907.71">14021 10364 260,'10'-10'606,"-3"3"-102,-2 0-73,-5 7-9,9-10-146,-9 10 201,0 0-282,0 0-4,-11 6-3,1 3-11,-5 3 10,-3 2-34,0 4 25,-4-1-56,3 4 10,0-1-55,0 1-7,1-1-11,7-3-6,0 2-11,-3 13 27,14-18-43,4 1-3,1-3-6,9 2-8,-1 1-5,8-4 1,4 2-4,2 1 0,-1-2 0,0 1 0,-2-1-1,-2-3 0,-3 2-9,-4-5 8,-4 2 1,2 1 4,-8-1 7,-5-8 4,0 17 24,-5-8-28,-8 2 27,-3 2-30,-4-1 23,-5 0-29,-1 1 22,-4-1-45,2 0-47,2-3-90,4-1-61,-14 1-568,22-6 155,14-3-381,-9-7-618</inkml:trace>
  <inkml:trace contextRef="#ctx0" brushRef="#br0" timeOffset="40078.71">14449 10633 1086,'17'-7'954,"-4"0"-244,-3 2-154,-2 1-116,-8 4-79,7-6-86,-7 6-50,0 0-88,0 0-108,0 0-121,0 0-119,-12 1-65,12-1-71,0 0-39,9 5-12,-9-5-151,16 0-247,0-1-321</inkml:trace>
  <inkml:trace contextRef="#ctx0" brushRef="#br0" timeOffset="40240.71">14971 10430 507,'13'-4'739,"-2"1"-192,-11 3-84,14-1-45,-6 11 352,-5 1-415,-3 1-62,0 1-26,-3 5-84,0 3-31,-2 3-22,2 0-29,-3 1-22,2-1-19,0 0 9,-1-2-41,2 0-9,1-5-71,-2 0-44,-1 15-303,2-21 144,1 1-42,2-12-78,-4 15-42,4-15-44,-7 6-428,7-6-449</inkml:trace>
  <inkml:trace contextRef="#ctx0" brushRef="#br0" timeOffset="40424.71">14759 10515 268,'-9'-12'861,"1"2"-244,0 2-86,2-1-86,2 1-55,4 8-47,-7-14-39,9-2 191,3 8-256,2-2-30,6-1-16,5 0-12,5-2-29,5 0-47,8-2-6,2 1-32,3-1 3,1 5-31,2-1-2,-1 1-60,-1 3-50,-5 2-101,31-4-351,-40 6 212,-1 2-146,-4 1-68,-2 3-584,-2-2-728</inkml:trace>
  <inkml:trace contextRef="#ctx0" brushRef="#br0" timeOffset="40604.71">15512 10532 668,'3'10'1128,"-3"-10"-626,0 0-73,2 9 23,-2-9-51,0 0-8,0 0-66,4 10-59,-4-10-75,0 0-34,0 0-96,0 0-51,0 0-125,4 9-79,-4-9-114,0 0-619,0 0-155,0 0-698</inkml:trace>
  <inkml:trace contextRef="#ctx0" brushRef="#br0" timeOffset="41543.71">17269 10307 248,'7'-13'556,"-2"0"-76,-1 2-36,-2 0 18,2 2-125,-4 9-73,1-14-50,-1 14-47,0 0-30,-15-1-10,3 7-12,-6 4-15,-3 7-13,-4 0-8,-3 5-15,0 2 2,3-1-6,0-1-30,4 0 21,4-3-33,3-1 21,4-4-29,2 1 25,4-1-30,2-2 26,4 0-25,3-2 26,4 0-29,5-1 17,23 8-11,-14-12 0,0 2-1,2 0-24,-2-1 27,0 3-25,-3-2 33,-1 3-14,-2 1 34,-6-2 30,-2 2 25,-3 2 8,-4-2 3,-4 1-6,-2 1-12,-16 16 79,6-14-91,-1-1-36,-2 0 14,1-1-27,-2-1-16,1-1-81,1-1-50,2-2-112,2-1-61,3-2-118,9-5-73,-12 2-665,12-2-765</inkml:trace>
  <inkml:trace contextRef="#ctx0" brushRef="#br0" timeOffset="41734.71">17670 10392 1553,'2'12'626,"-2"-12"-54,2 22-78,-2-22-11,-2 23-64,-2-11-33,-1 0-62,1 0-30,-1-3-51,0 2-52,0 0-30,-1 1-33,1 2-21,0-2-23,-2 2-76,0-2-2,1 2-75,-1-1-80,2 0-100,-2-1-87,3-1-61,-1-2-80,5-9-43,-7 14-28,7-14-491,0 0-655</inkml:trace>
  <inkml:trace contextRef="#ctx0" brushRef="#br0" timeOffset="41933.71">17641 10236 448,'6'-21'382,"1"0"-99,2-9-87,-6 15-313,0 6-261,-3 9 165</inkml:trace>
  <inkml:trace contextRef="#ctx0" brushRef="#br0" timeOffset="42482.71">17836 10319 63,'12'7'601,"-12"-7"-121,0 0-75,14 0-5,-14 0 4,0 0-18,15-4-19,-15 4-19,9-4-65,-9 4-13,10-4-88,-10 4-4,0 0-69,12 1 12,-12-1-41,6 11 13,-6-11-44,6 14 14,-6-14-31,2 20 16,-2 5 12,-2-9-51,-1-2 25,0 1-32,0 2-9,-1-3 7,-1 1 0,1-2 0,-1 1-6,2-3 8,1-1 0,-1 0 1,3-10-2,-5 16-1,5-16-2,-3 18-6,3-18 10,2 12-6,-2-12 1,3 12-3,-3-12 6,10 14 1,-6-6-6,3 2 25,-2 3-30,0 0 4,0 3-3,-1 1 4,0 0 6,-3 1 24,-6 25 1,0-21-16,-4 5 30,-1-2-24,-4-2 38,3-4-11,-1-2 21,0-1-29,2-4 15,-1-2-24,2-2 18,0 0-27,9-8 12,-17 6-41,17-6-17,-15-15-217,12 4 62,3-6-22,3-6-60,2-2 15,2-4 14,4 0 65,1 2 17,3 0 42,0 3 23,-1 2 22,2 3 22,-1 4 17,0-1 25,-2 4 38,1 2 35,-3 3 16,1-1 0,-3 1-2,1 5 6,0-2-28,2 1 16,-1 2-27,-11 1 19,23-2-35,-23 2 17,24 2-32,-11-2 21,2 1-29,1-1 22,13-1-2,-11-1-27,-2 0 26,1-3-37,-1 0 38,0-2-41,1-2 31,-1-2-33,0 0 31,-2-3-7,-3 1-2,0 1 1,-6-1-3,-1 2 13,-4 11 19,-4-25 69,4 25-44,-16-7-26,16 7 43,-24 3-22,10 4 16,-2 2-40,-1 3 16,0 2-28,1 4-5,0 0-13,6 0 2,1 0-16,2 1-10,4 0-45,4 12-203,7-14 53,1 0-59,5-2-131,4-1-15,6-2-91,3-1-402,3-2-481</inkml:trace>
  <inkml:trace contextRef="#ctx0" brushRef="#br0" timeOffset="42789.71">19397 10470 616,'0'0'497,"7"-13"-112,-7 13-79,7-10-60,-7 10-53,6-7-43,-6 7-22,0 0-5,6-12 10,-6 12 20,6-10 228,-6 10-167,2-10 12,-2 10 19,0 0-9,4-14 30,-4 14-43,0 0-19,3-9-59,-3 9-10,0 0-9,0 0 33,0 0-13,-3 15 7,3-15-26,-8 35 73,6-21-133,-2 2-11,0 0-7,-1 2-12,1-1-51,-1 3 32,0-3-71,1 0 3,-1 0-55,1-2-68,-1 0-76,1-1-67,2-2-39,-2-2-50,0 6-452,4-16 388,0 0-15,-4 9-19,4-9-232,0 0-239</inkml:trace>
  <inkml:trace contextRef="#ctx0" brushRef="#br0" timeOffset="42985.71">19440 10328 435,'9'-31'608,"-1"-1"-87,-2 4-100,1 5-78,-1 2-89,-1-1-50,0 7-44,-1-1-62,0 3-86,-2 4-73,2-1-56,-4 10-27,10-10-10,-10 10-51,18-4-401,-18 4 54,19 4-64</inkml:trace>
  <inkml:trace contextRef="#ctx0" brushRef="#br0" timeOffset="43159.25">19817 10135 615,'0'0'515,"16"0"-40,-16 0-122,0 0 16,11 7-91,-11-7 49,0 0-64,-10 14 5,2-6-15,-1-1-9,-2 4-22,-2 2-38,1 0-40,-8 12 75,13-12-133,1 0-33,2 0 22,3 0-13,1-1-15,5 2-8,3 1-31,2-1 20,5 3-20,3 1 18,4-1-26,1 1 20,-1 0-25,2-2 28,18 18 18,-28-19-18,0-3 31,-5 0-12,-4 0 2,-3-2-5,-8 4-5,-4 1-6,-8-1-5,-7 1-15,-11 2-51,-4-3-67,-2 1-97,0-3-121,-3-1-147,-35 6-1333,42-14-155</inkml:trace>
  <inkml:trace contextRef="#ctx0" brushRef="#br0" timeOffset="43607.81">21330 10472 1150,'0'0'570,"0"0"-126,0 0-105,0 0-77,12 1-52,-12-1-38,0 0-36,0 0-19,1 13 6,-1-13 17,0 0 36,0 0 36,0 0-7,-1 12 9,1-12-63,0 0-6,0 0-54,12-1 7,-2-3-40,3-2 12,4-1-16,2-1-18,3-3-20,3-3-13,0-1-15,0 1-7,-2-3-5,0-1-21,-1-1-17,15-21-113,-25 23 108,-1 2 3,-6 1 10,-2 4 7,-3 10 9,-5-12 3,5 12 17,-20-5 19,8 7 3,-9 4-2,0 3 9,-5 5-4,-5 5 14,2 3-10,-25 22 0,34-22-34,4-1 17,4-1-48,4-1-6,4-1-48,4-3-25,3 1-65,4-2-27,6-2-42,4 0-31,4-4-12,4-1-98,1-3-387,4-1-319</inkml:trace>
  <inkml:trace contextRef="#ctx0" brushRef="#br0" timeOffset="44647.8">22062 10379 553,'27'-24'463,"-8"7"-16,4-10 186,-18 15-389,-3 1 20,-2 11-68,-8-16 36,-1 12-61,-5 0-16,0 4 44,-7 3-65,-3 2 44,2 4-73,-6 3-18,3 4-9,-5 3 9,7 0-8,-15 20 66,25-21-119,3 0 30,4-2-38,2-2 23,4-2-34,0 0 28,4-1-29,2-3 18,4 1-38,3-3 38,1-2-43,5-2 34,2-3-26,1-3 29,2-2-32,0-2 30,4-3-1,-2-3 3,-3-3-9,1-1 2,-2-1-2,-5 1 58,-2 3 23,-4 1 3,-2 1-11,-3 3-18,-6 10-20,4-16-12,-4 16-19,-6-6 11,6 6-7,-15 5-6,7 0 0,0 3-24,-2 2 24,2 1-25,2 0 24,0 2-20,2 2 23,1-2-22,2 0 18,-2-1-22,6 0 28,2-2-23,9 12 15,-5-14 0,5 0-21,2-5 20,3 0-28,1-3 8,2-1-7,2-2 24,0-3-6,1-3 13,-3 1-6,0-1 1,-1-2 2,-2 1 19,-5 3 19,12-7 65,-16 10-69,-1-1-11,-9 5-13,10-3-16,-10 3 8,0 0 0,8 5 2,-8-5-5,2 12-22,-2-12 22,3 12-20,-3-12 27,7 17-20,-2-8 20,2-1-18,1 0 22,3 1-22,1-2 18,0-2-32,4 0-1,-1-1-16,4-2 25,0-2-21,1-2 21,0 0-20,-1-3 27,2 0-18,0-2 25,-2 1-18,13-6 16,-18 6 13,-2 3-23,-2-2 20,-10 5-24,17-7 16,-17 7-21,14-4 20,-14 4-27,11-2 22,-11 2-23,0 0 26,16 1-25,-16-1 24,0 0-26,19 5 4,-19-5 3,13 6-15,-13-6 11,21 2-45,-21-2 24,26 0-34,-11 0 39,6-2 6,-2-1 4,4-1 8,1-1 6,0-1 5,-1-1 11,0 0 15,-2-1 14,-4-1 9,-2 2 17,-2 1 31,-2 0-6,-5-1-15,-6 7-16,7-10-10,-7 10-5,0 0-4,-8-8-5,8 8-4,-18 2-5,8 3 0,-4 0-2,-14 10-22,14-6-1,1 3 23,-1 1-8,4-1 11,0 1-26,3-3 12,3 1-36,2-2 13,2-9-32,1 15-5,-1-15 4,12 14-11,-12-14 22,19 5-34,5-5-11,-11-2 67,3-3-23,-1-1 42,-2 0-22,0-1 78,0 2 15,-4-2 52,0 2 11,-9 5-27,13-8-6,-13 8-34,7-6-5,-7 6-31,0 0 7,0 0 9,0 0-43,-4 9 16,4-9-23,0 0-4,-2 14-35,2-14-9,2 12-46,-2-12 4,8 9-74,-8-9 3,14 8-49,-1-6 4,1-2 6,8-2 2,2-3-33,3-2-7,2-2 31,2-3 42,2-6 25,0-3 32,2-6 23,2-8 27,2-2 30,-1 0 51,-9 6 117,-2 4 119,-8 6 75,0 1-25,-6 6 3,10-8 159,-15 17-223,-8 5 54,0 0-19,7 10-11,-8-1-1,-4 7-13,-1 7-36,-5 7-31,-1 8-68,0 0 6,-2 2-71,0 0-38,1 1-159,-1 0-68,-15 39-646,16-42 146,-4 2-207,6-10-436,-2-4-957</inkml:trace>
  <inkml:trace contextRef="#ctx0" brushRef="#br0" timeOffset="45401.8">20973 11080 793,'-24'-2'580,"6"0"-73,2-1-151,4 2-35,12 1-116,0 0 10,0 0-94,0 0 39,17-2-58,5 4 43,7 2-40,8 1 23,77 14 194,-44-5-158,8 1-3,4 2-31,6 1-45,23 3 15,4 4-37,4-4 21,1-1-40,3 0 21,-1-2-35,1-3 22,0-1-30,-1-2-2,-18-5 20,109 0 100,-107-7-64,-5-4-22,-2-4 27,-6-3-29,-3-9 9,-5-4-36,11-10 25,-9-12-19,-5-5 3,-10-8-20,-5-6 7,-6-5-19,-7-6 3,-7-2 8,16-63 1,-40 69-10,-8 1-3,-8 1 2,-9 1-4,-8 3-15,-10 1 18,-11 4-15,-9 4 8,-12 3-13,-22-7 16,-16 10-6,-13 7 3,-11 9-1,-11 5 6,-12 14-2,-8 7 3,-8 10-2,-4 10-2,-4 11-7,-1 11 11,0 8 13,2 10-1,5 8-8,10 5 0,9 4 6,15 0-15,17 2 15,17 1-11,22 1 12,4 53 39,54-63-19,18 0-10,14-3 3,16-3-14,14-6 10,20 5-14,11-6 10,11-6-8,4-9 8,5-5-21,3-6-24,-20-8-112,2-3-64,-5-6-173,57-6-807,-76-12-99,-7-3-890</inkml:trace>
  <inkml:trace contextRef="#ctx0" brushRef="#br0" timeOffset="47605.34">25636 9972 498,'9'-12'484,"-1"2"-32,-1-1-26,0 3-4,-2-1-45,-5 9-34,9-11-41,-9 11-55,0 0 285,0 0-310,2 13-23,-8 2 1,-1 9-48,-5 7-7,1 6-45,-3 4-2,1 1-41,2 1-8,-3-1-54,4 0 0,-1-1-72,3-1-29,-1-4-47,0-3-27,0-3-80,3-4-60,1-3-56,0-3-1,1-5 3,0-3-71,-1-4-384,5-8-368</inkml:trace>
  <inkml:trace contextRef="#ctx0" brushRef="#br0" timeOffset="48157.35">25382 10347 537,'-9'-16'640,"-3"0"-127,1 0-55,1 5-68,-2 0-46,3 1-37,2-1-35,1 4-37,-1-1-33,-1-5 89,8 13-187,5-13-19,3 6-52,5-1 28,9-2-44,7 1 24,14-6-38,7 3 30,15-5-37,4 1 29,3 1-38,-2 2 18,-3 2-43,-2-2 22,-13 2-41,-2 3 18,-3-2-17,-7 2 34,-6 2-17,-9 1 32,-1 2-21,-5-1 31,-2 1-23,-5 2 27,-12 1-26,13 0 30,-13 0-17,0 0 36,2 13-17,-13 7 71,1-5-51,-3 3-7,3 0 3,0 1-19,1-1 5,-1 0-4,3-3-2,1-1 0,4 1 7,0-2-8,4-2 4,0-2-1,6-1-11,1-3-10,20 4-37,-14-9 24,3-2 5,3 2 2,-1-2 1,-2 1 6,1 0 2,-4 1-6,-1 0 4,-1 0-3,-13 0 4,23 1 5,-23-1-5,19 1 2,-19-1 3,16 2 1,-16-2-1,15 2-2,-15-2 12,17 2-6,-17-2-3,20 1 7,-20-1-4,22-1 1,-8 1-2,3-2-1,2-2 3,-4 1-2,6-1 3,-1 0-1,16-7 35,-21 6-35,1-1 5,0 1 25,-7 2 41,0-2-25,-9 5-11,16-8-6,-16 8-11,0 0-9,0 0-2,0 0-3,-10-7 10,0 11-9,-3 2 6,-20 8 5,18-4-15,-3 1 0,4 0-9,2 1-25,2-2-20,3 2-31,1 0-44,3 0-21,3-12 12,3 19-101,1-9-44,5-1-35,-1-1-9,6-3 1,-1 0-32,2-3-387,0 0-249</inkml:trace>
  <inkml:trace contextRef="#ctx0" brushRef="#br0" timeOffset="48456.35">26760 10320 330,'11'-9'450,"0"0"-77,-2 0 3,-2 1 68,6-6 317,-13 14-455,12-12-19,-12 12-16,8-10-31,-8 10-41,7-10-43,-7 10-36,6-5-31,-6 5-23,0 0-19,0 0-1,0 0-13,15 5 12,-15-5-19,13 19-1,-9-12-25,3 1 0,-2 1 0,-1-2-5,3 1-1,-3 0-1,-4-8 5,12 13 8,-12-13-2,13 10 3,-13-10 4,18 5-6,-18-5-4,20-1 6,-20 1-4,23-4 3,-10 0-4,0 0 2,-4 0-1,5 2 0,-5-1 2,2 1-7,-11 2 7,21-3-2,-21 3 1,18 0-1,-18 0 3,20 4 0,-20-4 0,27 8-4,-27-8 4,18 8 1,-9-4-22,-1 1-50,2-2-72,1 2-78,2-1-42,1-1-160,6 0-66,-4-1-515,7-2-597</inkml:trace>
  <inkml:trace contextRef="#ctx0" brushRef="#br0" timeOffset="48747.35">28141 10132 50,'0'0'559,"0"0"-92,0 0-32,0 0-8,0 0-100,0 0 11,0 0-82,0 0 36,0 0-62,0 0-2,0 0 210,0 0-235,0 0-42,0 0 9,0 0-14,0 0-22,0 0-22,0 0-22,3-7-21,-3 7-28,0 0-60,0 0-23,0 0-90,0 0-51,0 0-65,0 0-494,0 0 185,0 0-460,-3-11-625</inkml:trace>
  <inkml:trace contextRef="#ctx0" brushRef="#br0" timeOffset="49158.34">28573 10224 65,'0'0'661,"2"-9"-226,-2 9-25,4-11-117,-4 11 37,5-11-70,-5 11 55,4-11-49,-4 11 48,3-8-85,-3 8-44,0 0-42,3-10-29,-3 10-21,0 0 18,0 0 16,0 19-1,-1-8-14,-3 6-21,1 1-17,0 4-13,-3 0-13,2 2-6,-2-1-12,1 0-47,-4 18-56,3-24-16,2 0-54,-2-3-38,3 1-61,1-3-35,-2-3-18,0 1-37,4-10-42,-4 8-106,4-8-291,0 0-289</inkml:trace>
  <inkml:trace contextRef="#ctx0" brushRef="#br0" timeOffset="49345.35">28574 10035 843,'3'-24'718,"5"0"-172,-5 0-12,-2 0-167,3 4-24,-2 0-119,0 3 12,0 1-105,0 5 7,-1-2-140,-1 13-43,2-20-165,-2 20-13,7-12-60,-7 12 35,0 0-49,11-4-30,0 9-751,-4 1 312</inkml:trace>
  <inkml:trace contextRef="#ctx0" brushRef="#br0" timeOffset="49538.36">29008 9895 431,'14'-9'472,"-2"1"14,2 0-97,-4-1 55,1-1-93,-2 2 32,-1 0-70,0 3-1,5-5 103,-13 10-314,7-6 27,-7 6-75,0 0-2,5 11 37,-6 1 2,-4 8-39,-1 4 26,-2 9-14,-5 7-12,0 3-6,-2 3-9,2-3-7,-1 2-10,-9 38-23,12-44-35,2-2-24,1-7-34,1-1-45,3-6-54,-1 1-51,2-6-38,2-2-50,-1 1-12,2-17-49,0 17-463,0-17-408</inkml:trace>
  <inkml:trace contextRef="#ctx0" brushRef="#br0" timeOffset="49729.34">28898 10323 524,'-7'-8'711,"-1"2"-207,8 6-25,-9-10-142,9 10-6,-6-10-116,6 10 5,0 0-95,2-14 31,4 7-84,6 0 26,1 2-105,7-2-15,1-1-131,3 2-17,8-1-132,1 1-55,4 3-512</inkml:trace>
  <inkml:trace contextRef="#ctx0" brushRef="#br0" timeOffset="49915.34">29687 10140 349,'38'-9'1362,"-21"5"-888,-3 0-29,-2 1-119,-1 1 12,-11 2-95,16-3-27,-16 3-30,13 0 10,-13 0 27,8 7-27,-8-7-15,2 15-25,0-5-31,-4 3-25,1 1-17,0 2-13,-2 0-6,1 0-13,-1 3-8,1-2-25,-1-2-27,0 2-36,1-2-59,-3 0-85,4-3-77,-2 0-20,0-1-129,3-11-21,-2 16-23,2-16-2176</inkml:trace>
  <inkml:trace contextRef="#ctx0" brushRef="#br0" timeOffset="49994.34">29876 10011 1093,'6'-19'460,"1"3"-50,-2 1-175,0 3-90,-1 0-213,0 4-39,-4 8-45,10-10-40,-10 10-85,10-4-208,-10 4 24</inkml:trace>
  <inkml:trace contextRef="#ctx0" brushRef="#br0" timeOffset="50267.34">30198 10006 371,'0'0'529,"14"5"-47,-14-5-148,0 0 22,10 7-89,-10-7 27,-5 10-66,-1-5 48,-3 2-65,-2 2 37,-1-1-86,0 1 27,1 1-87,-1 0 32,3 2-74,-2-1 44,2 0-74,1 1-3,3 0-11,-3 12 60,8-24-22,3 22-61,3-12 54,3 4-61,4-2 55,4 1-62,-2 1 53,3 0-56,0-3 53,0 3-48,0-4 46,-2 2-54,-1 0 50,-4-2-58,5 8 38,-16-18 35,0 18-59,-4-9 56,-4-1-56,-3 1 51,0-2-86,-4 1-4,0-1-124,-1 0-46,2-2-163,-2 1-80,5-2-547,-2-3-629</inkml:trace>
  <inkml:trace contextRef="#ctx0" brushRef="#br0" timeOffset="51003.36">31172 10164 430,'18'-9'766,"7"-3"291,-15 7-611,-2-1-106,-8 6 21,8-7-104,-8 7 38,0 0-42,-12 2 13,1 3-69,-3 2-10,-3 3-60,2 2-6,-2 3-40,0-1 4,1 4-29,-12 16-49,16-17-19,3 0-83,0-1 17,5-2-105,2 0 0,1-1-23,3-2-20,5 0-37,1 0-12,4-3-24,3-3 6,1-1 13,1-2 31,3-3 10,0-2 34,4-4 26,4-2 55,1-4 27,-1-2 103,2-3 30,0-2 95,-2-2-6,-5 4 48,-3 0 38,-3 3 10,-3 1 18,-4 4-31,-2 1-42,-3-1-34,-5 10 82,-3-12-111,3 12-3,-17 0-64,5 5 59,-3 1-21,-1 5-20,-1 0 9,-1 1-7,4 1-16,-2-1-12,6-2-9,1 3-4,-1-2-1,4-1-1,-2 7-37,8-17 47,1 13-56,-1-13 60,12 11-67,-12-11 52,21 0-54,-5 0 62,-2-3-1,4-1-6,-3-1-2,1 2 22,-1-2 31,0 0 38,-5 1-36,9-1 131,-19 5-110,14-5-39,-14 5 11,12-2-53,-12 2 25,0 0-34,0 0 15,0 0-58,4 8 6,-4-8-104,0 0 20,-3 11-16,3-11 3,0 0-1,3 15-170,-3-15 168,7 5-30,-7-5 10,17-1-24,-3-2 26,0-2-4,5-3 59,2-2-10,-2 0 48,6-7-14,2-3 44,1-5-30,0 0 38,1-5-24,28-34-8,-28 30 89,-2 2 85,-4 6 70,-2 2 78,-5 4 17,-3 4-16,-1 3-41,-2 3-50,-4 1-19,-6 9 12,0 0-51,0 0 35,0 0-44,-4 17 14,-19 24 130,4-10-107,0 2-12,-1 2-38,-1 0-7,3 0-27,2 1-7,0-2-38,4-5-16,1-2-48,4-3-7,0-1-77,1-2-2,3-6-83,3-1 30,7 12-304,0-19 212,1 2-62,1-5 12,2-2-38,-11-2 18,29-2-14,-15-5-370,5-3-239</inkml:trace>
  <inkml:trace contextRef="#ctx0" brushRef="#br0" timeOffset="51956.35">32025 10256 271,'11'-10'568,"-4"1"-131,-2 3-59,-5 6-46,5-9 0,-5 9-60,0 0-4,0 0-33,-5-7-6,5 7 13,0 0-21,-14 4-28,14-4-37,0 0-26,-14 7 58,14-7-112,0 0-10,-8 8-2,8-8-16,0 0-2,0 0-4,-8 5 1,8-5 8,0 0 8,0 0-10,0 0-10,0 0-9,0 0-7,0 0 0,0 0-6,7-8-21,-1-1-67,-6 9 1,0 0-42,9-8-38,-9 8-14,6-9-22,-6 9 9,7-8-5,-7 8 28,10-11 2,-4 3 36,1 0-12,1-1 44,11-13-58,-9 8 78,4-2 33,-2-1-12,1 1 19,-3 1 32,1-1 14,0 4 23,-2 0 25,-2 2-9,-2 3-4,-5 7 7,10-10 55,-10 10 23,0 0 10,-10 15 193,0-3-165,-1 4-27,-7 7-19,-4 6-21,1 0-22,1 2-21,0-2-11,2 1-13,3-4-9,3-2-8,2-4-17,1-4-43,1 4 27,3-6-75,0 8-48,5-22 35,2 17-39,-2-17-20,11 11-36,-11-11 15,19 5-18,-8-6 50,2-2-6,1-2 54,1 0 2,0 0 76,-3-2 10,2 0 48,-3 2 31,8-3 126,-10 4-99,-9 4-10,11-3 17,-11 3-11,0 0-11,0 0-8,10 3-10,-10-3-4,0 0-2,4 10-19,-4-10 8,0 0-4,7 10-6,-7-10 1,16 8 23,-16-8-44,21 3-3,-7-3-6,0 0 0,5-3-16,1 0-29,1-1 4,1-3 8,-1 0 6,0-3 1,-2-1 4,-1 1 0,-4 0 19,-1 0 12,2-7 12,-10 10-26,-5 7-10,0 0 10,-8-7 19,8 7-3,-24 6 8,9 1-6,-4 3 0,-2 2-2,1 2-1,-2 2-10,3 1-1,2-3-10,2 1-20,-6 10-126,14-13 72,3-1-30,4-11-42,0 15-42,0-15-19,13 12-20,0-5 14,3-3-70,3-3 5,3-1-17,4-2 28,2-1 36,4-4 65,1-2 11,44-22 9,-37 11 127,-1-4-4,8-8 56,-4-3 15,2-2 16,0-3 53,-3 2 56,-1 0 38,-9 11 111,-4 3 62,-7 4-8,-2 3-48,-5 3-61,-2 4-59,3 0 120,-15 10-169,0 0-30,0 0-14,-4 20-8,-4-6-10,-2 5-33,-3 3 8,0 3-22,-2 1 9,2 3-15,1-3 10,-1 1-12,2-2-8,3-3-10,-8 19 10,11-25-22,0-2-7,-3 0-3,4-3-8,2 1-10,-2-4 3,4-8 0,-6 15 3,6-15-7,-6 9-39,6-9-60,0 0-49,-14-2 16,14 2 18,-24-12-60,14 6 109,-2 4 25,-2 0 6,-1 2 5,-3 0 13,-2 4 8,-1 2 17,0 1 2,0 4 13,4-2-2,4 0-3,2 0-6,3 3 10,1-3-5,6 11-83,6-11-32,1 0-75,3 0-132,1 0-103,3-2-167,-1-1-376,-1-1-552</inkml:trace>
  <inkml:trace contextRef="#ctx0" brushRef="#br0" timeOffset="52290.35">30422 10727 682,'-41'1'805,"7"1"-187,6-2-134,5 0-100,3 2-64,1 3 309,19-5-300,0 0-17,18 7-22,10-4-31,19 2-19,13 0-27,24 2-19,10 1-29,8 1-22,23 3-10,4 2-15,0 0-17,-1 0-18,-3 1-40,95 11 67,-121-14-13,-4-1-34,-5 1 58,-7-1-43,-9-3 41,-18-1-5,-9-1-5,-8-2 13,-5 1 29,-9-3 17,-4-1 6,0 4-8,-5-5-112,-2 1-54,8 0 0,-22-1 0,18 0 0,-18 0 0,0 0 0,9-2-180,-9 2-290,-6-7-180,6 7-170,-23-10-291,8 4-460,-1-1-1217</inkml:trace>
  <inkml:trace contextRef="#ctx0" brushRef="#br0" timeOffset="53334.35">23909 12436 401,'1'-10'750,"-1"10"-109,1-16-147,-1 16-112,1-13-87,-1 13-58,0 0-50,0 0 64,0 0-7,-12 8-7,7 6 2,-2 7-36,-1 6-14,-2 10-16,3 6-10,0 1-26,2 2-39,1 0-1,1 1-32,0 44 38,2-53-55,1 1-10,-1-3-7,1 1-5,-3-4-6,0 0-36,-1-2-50,1-2-50,-3-4-57,3-2-90,-5-3-30,3-4-130,1-1-67,0-6-135,-5 1-2058</inkml:trace>
  <inkml:trace contextRef="#ctx0" brushRef="#br0" timeOffset="53636.35">23865 12613 234,'0'-20'707,"2"1"-88,-2 1-161,1-1-28,1 0-155,5 2-2,-2-1-105,4 0 15,1 2-84,4 1 28,3 4-70,3 2 48,2 2-60,-2 6 52,2 2-67,2 6 30,3 5-26,-1 3 46,0 5-64,-4 6 52,6 25 1,-21-23-61,-6 0 57,-7 3-53,-6 4 57,-7-1-31,-5-2 37,-2-3-16,-3-4 37,-2-1-12,-1-2 31,-2-4-23,1-1 19,6-6-24,5-4 14,-18 4 41,26-8-102,3-2-20,11-1-89,-16-1-39,16 1-119,0 0-58,0 0-55,0 0-157,4-12-131,-4 12-400,14-8-637</inkml:trace>
  <inkml:trace contextRef="#ctx0" brushRef="#br0" timeOffset="56266.36">25082 12511 408,'0'0'376,"0"0"-108,5-20 296,-5 20-253,3-12-32,-3 12 53,1-12-91,-1 12 54,0-12-89,0 12 35,-4-11-86,4 11 28,-8-7-79,8 7 28,-15-3-72,2 8 43,-6 2-65,-40 26 98,26-7-33,-2 4-64,-3 6 5,0 2-7,2-1 9,9-5-46,3 1 22,5-1-26,6-4 26,4-2-20,5-2 31,4-2-37,6-1 38,7 1-33,8-3 26,4-2-63,11-2-14,-3-7-59,10 1-59,4-7-68,-6 0-67,2-4-71,3-3-47,-6 1-105,1-4-298,-2-1-362</inkml:trace>
  <inkml:trace contextRef="#ctx0" brushRef="#br0" timeOffset="56737.35">25526 12617 186,'17'-21'1098,"-11"12"-752,2 2-19,-8 7-115,9-9 7,-9 9-21,0 0 15,8 5-65,-8-5 47,2 17-76,-2-5 45,0 5-76,-3 0 33,1 7-64,1-2 36,-3 4-63,0-3 17,0 2 8,1-1 4,-1-2-27,-1 0 14,0-1-4,-1-4-5,1 0-5,1-3 2,1 1 24,-1-4 13,0-3 6,-2-1-36,6-7 16,-4 4 10,4-4-60,-13-4 22,13-8-16,-2-1-24,4-6-17,0-7 48,7-2-48,-2-2 50,3 1-46,0 2 69,3 0-62,-3 6 50,-1 1-58,0 6 49,8-10-42,-10 18-12,-7 6 54,12-4-46,-12 4 45,9 8-40,-9-8 42,9 16-58,-3-4 59,0 2-53,2 0 54,-3-1-57,3 2 56,2-1-51,-1-3 1,1 1 10,4 0 2,-1-3-7,2-1 6,0-3 3,1-1 0,-1-4 56,1 0-57,-2-7 50,3-1-57,-1-3 56,0-4-58,-1-5 49,0-6-45,-2-1 41,9-31-39,-13 27-17,-3 4 54,0 3-57,-2 2 38,-4 5-114,2 1-12,-2 3-126,0 13 6,0-20-98,0 20 25,2-13-25,-2 13-1,5-6-88,-5 6-217</inkml:trace>
  <inkml:trace contextRef="#ctx0" brushRef="#br0" timeOffset="57090.35">26382 12383 313,'14'-3'554,"-14"3"-87,17 0-161,-17 0 25,11 5-43,-11-5 20,3 20-66,-3-8 31,-5 5-91,-1 4 22,3 6-61,-3 1 40,-11 36 73,11-33-186,-1 1-3,3-1 0,0-4-13,0-3-11,0 0-7,0-2-35,4-3 28,-2-2-31,2-2 27,0-3-28,2 0 34,-2-12-31,0 19 27,4-9 8,-4-10-15,0 0-7,10-4-2,-6-4-10,-2-2-19,1-4 40,1-10-68,-2-1 37,0-10-72,0-2 50,1-9-48,2 1 65,-3 0-24,-2 8 36,0 2 40,-2 1 24,2 5-7,0 2 47,-2 1-22,-1 4 30,3 1-27,0 1 21,0 3-35,3 0 7,-1-1-40,4 5 18,3-4-13,5 2-13,-1 1-5,33-11-28,-22 14-41,5 3-65,-4 1-91,2 4-33,-2 1-146,0 4-100,-1-1-112,-2 3-403,-3 2-593</inkml:trace>
  <inkml:trace contextRef="#ctx0" brushRef="#br0" timeOffset="57349.34">26427 12622 734,'-14'12'796,"5"0"-216,1-3-54,0 0-145,8-9-52,-2 11-37,2-11-40,14 3-32,4-4-32,11-3-36,14-1 5,8-4-63,5-1 14,10-2-54,2 0-5,1 4-38,55-6-290,-68 11-128,-5 2-106,-8 3-658,-5-2-781</inkml:trace>
  <inkml:trace contextRef="#ctx0" brushRef="#br0" timeOffset="58449.34">23980 12556 355,'4'-9'282,"0"1"-35,-4 8-23,5-18-24,-4 7-53,2 1 35,-2-1-61,-1-1 69,-6-16 81,2 13-169,-1 0 34,-2 1-44,-4-2-22,-1 2 4,0-1-3,-6 3-16,1 1-9,-3 2-7,-5 1-6,0 1-1,-3 4 3,-3 1-1,-1 4 65,-48 9 28,34 3-86,-7 7 57,1 8-47,1 7 74,0 5-60,2 6 57,2 5-51,3 3 55,4 4-58,4 2-15,5 3 19,7 0-7,4 0 41,5-2-63,8 1 50,7-12-57,5 0 49,5-2-59,9 3 6,9-3 8,5-6 8,6-7 3,8-4-7,5-5-6,3-8-4,6-4-20,-4-8 14,4-3-2,15-9-6,74-22 41,-73 4-42,1-9 28,10-12-28,-7-8-3,-7-7-2,-6-6-18,-8-6 21,-8-8-12,-9-2-3,-14 9 4,-9 0-4,-8 6 14,-8 10 7,-10 4-1,-39-50 13,7 64-24,-9 7-6,-8 9-4,-8 7 0,6 8-6,-2 7-31,-11 11-60,5 2-69,1 7-46,5 6-140,5 5-42,7 3-112,9 5-128,11-5-280,8 1-481</inkml:trace>
  <inkml:trace contextRef="#ctx0" brushRef="#br0" timeOffset="58855.34">24615 13186 631,'0'0'638,"0"0"-103,0 0-161,0 0-38,0 0-123,-4-10 7,4 10-95,0 0 26,-10-4-83,10 4 43,0 0-103,0 0 8,0 0-113,-12-3 12,12 3-122,0 0 15,0 0-446,11 3-62,-11-3-206</inkml:trace>
  <inkml:trace contextRef="#ctx0" brushRef="#br0" timeOffset="59351.35">26238 13036 244,'22'1'820,"-5"1"-145,-2-2-147,-3 1-74,-12-1-38,22 0-43,-22 0-44,18 0-35,-18 0-31,15 1-32,-15-1-23,14 0-32,-14 0-34,0 0-25,17 0-18,-17 0-10,0 0-22,14 0-9,-14 0-7,0 0-1,11-1 7,-11 1-1,0 0 22,0 0 4,0 0 10,0 0-1,15-1 9,-15 1-9,0 0-5,0 0 58,0 0-80,0 0-5,0 0-11,0 0-7,0 0-7,0 0-5,0 0-6,0 0-5,12 1-5,-12-1-7,0 0 7,0 0-2,0 0 9,0 0-8,0 0 25,0 0-8,0 0-2,0 0 13,0 0 4,0 0-3,0 0 7,0 0-13,0 0-15,0 0-1,0 0 5,0 0 0,0 0-8,0 0-1,0 0-1,0 0 9,0 0-15,0 0-3,0 0 0,0 0-3,0 0 0,0 0-3,0 0-5,0 0-1,0 0 9,0 0 1,0 0-3,0 0 2,0 0-37,0 0 42,0 0-7,0 0-12,0 0-19,0 0-30,0 0-32,0 0-44,0 0-41,0 0-71,0 0-29,0 0-77,3-9-64,-3 9-32,0 0-1,0 0-72,0 0-9,0 0-1043,0 0 131</inkml:trace>
  <inkml:trace contextRef="#ctx0" brushRef="#br0" timeOffset="61073.89">13834 13651 115,'0'0'575,"4"11"-112,-4-11-92,5 16-39,-5-16-52,4 21-8,-4-9-15,3 3-7,-2 2-17,2 1-6,-3 0-21,0 2-22,2 3-9,-2 1-21,0 18 114,0-21-178,0 0-11,0-2-13,-2-1-17,0-1-2,0 1-9,-1-2-6,1-4-3,-2-2-35,2 0 37,-3-1-37,5-9 35,-6 7-42,6-7 35,0 0-46,-15-7 11,7-5-5,-2-3-53,1-12 27,-1-1-18,-2-11 27,1-4-20,0-2 47,4 0 6,2-1 73,3 3-29,0 7 25,6 2-47,-1 0 31,13-24-18,-6 31-25,2 1 38,3 4-31,-1 5 24,0 5-36,0 1 36,1 5-25,-2 0 27,1 5-16,-3 2 23,1 2-32,1 2 20,-3 3-15,0 0 20,1 13 47,-9-11-63,1 2 15,-6 1-37,1 0 29,-4 1-30,-1 1-16,-3-3-44,-2 2-78,-3-2-88,0-1-68,-3 0-109,5-5-64,0 1-153,-1-3-374</inkml:trace>
  <inkml:trace contextRef="#ctx0" brushRef="#br0" timeOffset="61314.89">14347 13602 1069,'12'0'941,"-12"0"-214,17 3-132,-17-3-61,13 2-49,-13-2 283,0 0-484,0 0-59,6 7-58,-6-7-101,0 0-116,0 0-126,-8 7-153,8-7-106,0 0-114,0 0-192,0 0-381,0 0-736</inkml:trace>
  <inkml:trace contextRef="#ctx0" brushRef="#br0" timeOffset="61534.89">14715 13537 899,'0'0'804,"19"0"-115,-19 0-135,14 5-3,-14-5-48,8 9-15,-8-9-56,5 15-32,-5-15-33,0 19-97,-2-7-6,1 3-92,-4 19 101,1-15-170,0 0-48,-1 2-70,-1-4-57,0 4-89,-1-2-143,1-4-39,-1-1-38,0-1 55,2-4-45,-1-1-130,6-8-111,-11 7-563,11-7-787</inkml:trace>
  <inkml:trace contextRef="#ctx0" brushRef="#br0" timeOffset="61765.89">14510 13456 814,'-10'-23'1759,"4"13"-1106,2 3-50,4 7-40,-5-15-52,5 15-5,-4-12-41,4 12-19,5-11-34,1 4-39,8-2-22,7-2-70,7 0-28,13-3-66,4-1-173,76-20-14,-56 17 0,1 1 0,-1 3 0,-3-2 0,-12 5 0,-1 1 0,-4 1 0,-9 2-147,-4 0-304,-2 4-127,-5 1-167,-4 1-179,0 1-766,-6 0-1365</inkml:trace>
  <inkml:trace contextRef="#ctx0" brushRef="#br0" timeOffset="63044.9">22388 11710 390,'-15'0'335,"-2"4"-53,-3 4-33,-14 12-16,-5 3-63,-12 14 69,-75 67 156,52-32-233,-1 5 56,-7 14-48,-2 7 69,0 8-70,3 4 45,1 6-28,1 2-14,6 1 58,1 2-57,8-2 36,4-1-44,8-4-1,6 0-6,11-6-10,7-4 11,11-20-15,6-3-7,7-3-29,7-6-5,5-2-3,7-7-4,4-5-5,5-6-17,2-9-6,1-7-18,3-6-2,2-3-16,1-4-8,34 8-122,-38-21-32,-1-3-67,-5 0-74,-2-4-78,-2 2-26,-5-5-149,-14 0-65,19 0-86,-19 0-294,0 0-557</inkml:trace>
  <inkml:trace contextRef="#ctx0" brushRef="#br0" timeOffset="63416.89">21009 14417 530,'-10'-8'518,"10"8"-148,-10-6-6,10 6-99,-6-7 11,6 7-107,0 0 31,-10-5-69,10 5 65,0 0-46,-6-7 70,6 7-44,0 0 226,-9-8-184,9 8-71,0 0-23,0 0-23,0 0-20,0 0-20,-7-4-28,7 4 8,0 0 0,0 0 10,0 0 10,-2 16-7,2-16-10,2 15-8,-1-5-5,1 4 11,0-2 0,0 6-6,2-3-8,0 2-4,-2 2-5,3 2 20,-1-2-28,2 1 14,-1-1-14,2 1 13,0-2-17,-1-3 26,2 2-23,10 10 30,-8-15-12,5-3-25,-2-2 26,2 0-20,2-6 16,1 1-18,0-4 18,0 1-22,-4-3 13,1 0-9,-2 0 9,-3-3-18,-4-2-21,-1 2-36,3-9-215,-8 16 41,3-14-5,-3 14-128,1-12-74,-1 12-120,5-9-519,-5 9-696</inkml:trace>
  <inkml:trace contextRef="#ctx0" brushRef="#br0" timeOffset="64153.89">23686 14555 90,'6'-7'430,"-6"7"-67,0 0-112,7-9-1,-7 9-104,0 0 27,0 0-88,5-9 42,-5 9-85,0 0 51,0 0-79,0 0 56,0 0-15,0 0-74,3-9 64,-3 9-64,0 0 61,0 0-62,0 0 57,0 0-62,0 0 57,0 0-60,0 0 43,0 0-76,0 0 6,0 0-57,0 0-17,0 0-43,0 0-85,0 0-203,0 0 58</inkml:trace>
  <inkml:trace contextRef="#ctx0" brushRef="#br0" timeOffset="64546.89">23716 14502 126,'0'0'463,"0"0"-9,4-12-104,-4 12 24,0 0-98,5-10-4,-5 10-100,0 0 72,0 0-51,1 14 51,-1 0-29,-5 28 262,4-10-246,-1 2-75,1 5 21,2 7-61,-1 2 16,2 0-57,0 0 22,-2 1-51,3-3-8,-3-7-6,0-2 12,-3-1 6,2-2 22,-2-8-34,-3 24 41,2-28-34,0-4-33,-1-1 25,0-4-23,-1-4 10,-1-3-26,7-6 25,-13 3-28,13-3 25,-14-13-45,9-1 24,1-8-51,2-4 22,2-12-58,4-8 32,1-4-38,9-11 57,1 1-32,4 3 57,3 2-29,4 6 6,-2 12 9,2 2 15,0 7 4,2 5 2,-3 5 3,-2 7 7,-3 3 5,-3 5 7,7 7 82,-15 1-61,-4 4 25,-2 2-49,-5 2 36,-4 2-28,-5 3 24,-4 1-40,-4 2 23,-2-3-61,-1 2-26,-1-3-139,0 0-34,2-3-88,2 1-82,-13 2-1200,22-12-178</inkml:trace>
  <inkml:trace contextRef="#ctx0" brushRef="#br0" timeOffset="65039.48">24595 14815 496,'-6'-13'531,"2"1"-72,1 0-50,-1 0-18,2 1-60,-3 2-100,5 9 19,-3-18-106,3 18 25,-6-10-88,6 10 28,0 0-2,0 0-4,-4 9 2,5 18 86,2-9-105,-1 5-17,2 2-7,0-2-66,2 2 56,-2 3-44,-1-4 50,-2 0-44,2 1 47,-3-6-52,0 1 60,-2-3-63,1-1 52,-2-3-55,2-1 50,-5-4-59,-1 0 52,7-8-53,-12 4 45,12-4-50,-13-10 46,5 2-61,3-6 45,1-3-69,3-8 44,2-3-63,4-6 62,3-8-47,3 4 54,20-32-33,-14 39 0,4 4 75,-1 7-59,1 5 50,0 4-44,2 4 60,-2 4-33,0 4 53,2 3-55,0 5 59,1 4-49,-5 4 37,-3 1-31,-6-2 42,0 22 30,-11-17-75,-3 1 23,-9 3-36,-1 1 25,-8 0-38,-1 2 4,-2-6-101,2-3-27,-1-2-118,1-5-32,1-1-83,4-5-89,5-5-58,-1 1-485,4-5-585</inkml:trace>
  <inkml:trace contextRef="#ctx0" brushRef="#br0" timeOffset="65736.57">25526 14734 531,'0'0'561,"6"-9"-109,-6 9 180,7-7-403,-7 7-28,0 0 4,0 12-1,0-1-19,-4 2-12,3 3-30,-3 1-2,2 4-19,-2 3-17,0-1-2,1 1-9,1 1-47,-3-1 56,-2 21 35,5-24-114,-2-2 39,-1-2-46,3-3 50,-3 0-57,2-2 61,1 0-25,2-12 45,-6 13-53,6-13 32,0 0-49,0 0 29,0 0-49,-9-6 37,9-20-34,3 9-44,1-6 41,2-2-42,1-2 50,1-1-43,2 1 53,-3 7-40,0-1 49,0 7-51,-1-1 47,-1 4-52,1 3 52,-6 8-46,12-6 43,-12 6-50,11 3 51,-11-3-48,10 12 53,-4-3-56,0 1 54,3 2-54,0-1 55,0 1-55,0-1 56,5-1-54,-5 0 58,4-1-51,3-2 51,-3 0-52,21 1 34,-15-8 21,-1-1-42,1-3 59,-3-2-1,2-2-10,0-7-3,-3-3-45,1-5 38,-3-4-41,-1 0 37,-3-1-39,-2 2 36,-1 5-36,-3 1 31,-1-15-157,-2 21-61,0 14-17,0-22-113,0 22-7,0-14-33,0 14-20,5-9 6,-5 9-10,13-5-42,-13 5-176,23-2-123</inkml:trace>
  <inkml:trace contextRef="#ctx0" brushRef="#br0" timeOffset="66037.58">26308 14597 403,'22'-3'406,"-4"0"-48,-1 1-58,-5 2-2,1 0 9,-3 5 15,-1 2-23,-1 17 272,-5-9-336,-3 4-15,-3 4-22,-1 3-46,0 3-8,-5 0-79,2 0 42,-2 2-62,2-2 44,1-1-55,-2-4 58,2-3-54,2-4 31,3 0-42,-3-3 35,2-2-46,0 0 45,2-12-43,0 16 35,0-16-41,0 0 28,0 0-42,0 0 35,9-5-42,-3-6 39,4-6-45,-2-4 32,8-12-62,-2-5 31,24-53-47,-16 39 15,1 1 16,-3 9 67,-2 3-35,3 0 49,-2 3-24,2 6 26,-4-1-39,2 9 24,1 1-35,0 2 26,0 2-73,-1 5-30,-2-1-115,19-1-263,-20 9 122,-1 3-68,-1 3-60,-1 2-64,-1 0-325,-3 4-391</inkml:trace>
  <inkml:trace contextRef="#ctx0" brushRef="#br0" timeOffset="66284.57">26622 14682 342,'-18'14'700,"5"-2"-134,0 0-64,3-3-81,1 1-59,1-2-30,8-8-16,-6 10-27,6-10-69,10 7 23,22-5 97,-3-5-214,11-2 5,10-2-44,1 2 11,5-4-41,3 4 13,-1 1-40,-2 2 17,-4 1-55,-9 2-28,-5 1-72,-2 3-21,-12 1-60,-3 4-85,-1 11-659,-18-8-196,-8-1-743</inkml:trace>
  <inkml:trace contextRef="#ctx0" brushRef="#br0" timeOffset="67205.67">22706 15671 249,'-21'-2'615,"3"-1"-104,0 0-87,4 3-36,0-1-86,14 1-47,-18-3-64,18 3-24,0 0-37,-12 3-6,12-3-12,13 4 14,1 0-4,8 2 14,8 1 0,10 2 14,9 1 12,5-1-2,16 4-16,6-3-6,6 3-6,5 1-3,5 1-22,5-1-5,23 4-14,2-2-2,2 3-6,2 0-8,130 13 65,-131-15-59,1-3-1,0 1 14,1-3-8,3 1-3,-7-3-18,-18-2 8,20 0-18,-17-2 1,-1-3-18,3 0 1,-2-1-15,2-2 8,-4-1-19,100-12 21,-104 5-12,-3-6-13,15-4 12,-21 0-12,-1-2 11,-5-5-10,-3-1 1,-6-5-11,-3-3 10,-4-5-11,-4-2 12,-6-2-15,-5-1 11,-1-4-19,39-54-2,-52 47 18,-3 0 10,-5-1-12,-3-1 9,-6-1-15,-3 0 10,-4-1-14,-5-1 12,-7 10-21,-2-2 17,-4 2-12,-4 1 14,-2 0 1,-5 4 0,-18-42-3,9 48-8,-2 0 6,-5 6-15,-10-8-3,1 7-8,-6 0-5,-4 3 1,-3-1 3,-5 5 5,-2 1 2,-2 1 8,-3 3 0,-2-2 4,0 7-2,-75-16-4,67 19 14,-7 1 0,-1 2 0,-6 0 2,1 2 4,-3-1-3,-1 0 1,-4 2-2,-2 0 6,-6-2-7,-4 4 4,-20-3-4,17 2-1,-18 1-1,-112-7-11,130 9 8,-21-2-6,21 0 0,1 2-4,-2-1 8,1 1-1,2-1-13,0 1 18,1 0 7,0 2-8,1-3 8,1 5-23,0 0 21,0 2 0,-96 11-5,97-3 9,4 6-10,-13 7 11,0 3-12,7 6 12,5 5-16,3 3 16,6 4-11,8 4 1,15-3 7,7 2 2,5 1 0,6 3 12,4 1-10,-27 52 18,44-54-13,9-7-6,3-1 6,6-2 1,6-5 10,4 0 3,4 0 6,9-1-8,3 0 7,6-1 9,5-7 1,3 0-4,5-3-5,3-4-4,48 8 6,-41-16-45,3-4-51,1-3-61,-1-3-53,1-2-136,-1-4-57,-3-1-114,1-5-162,-2-1-655,-2-2-907</inkml:trace>
  <inkml:trace contextRef="#ctx0" brushRef="#br0" timeOffset="77496.77">6696 14454 379,'-6'-9'623,"0"1"-72,6 8-144,-18-17 287,18 17-390,-14-7-104,14 7 10,-13-1-86,13 1 31,-16 5-61,8 0-8,-3 5-16,1 2-7,3 1-8,-4 5-12,3 0 42,1 1-62,1 2 41,-1 0-51,3 0 37,1-4-50,0 0 41,3 0-55,2-1 57,2-2-56,2-1 55,1 0-60,2-4 53,5 1-42,0-3-10,4-3 53,2 1-56,0-2 49,18 4-27,-17-4-31,0 4 53,-3 2-52,1-1 53,-2 4-49,-3 0 64,-2 4-33,-2 2 77,-4 2-40,-2 1 50,-4 1-52,-1 2 7,-3 2 0,-3 1-8,-10 29-8,6-31-5,0 0-34,2-4 7,-1-3-68,0 1-20,2-6-68,0-1-63,2 0-89,1-4-106,5-8-69,0 0-511,-10-8-590</inkml:trace>
  <inkml:trace contextRef="#ctx0" brushRef="#br0" timeOffset="77730.77">6974 14652 159,'15'-20'846,"-1"4"-215,4-6 268,-10 12-595,-2 6-52,-6 4-8,12-1 22,-12 1 21,10 10-36,-5 1-39,0 2-47,-1 3-24,-1 2-28,0-1-16,1 5 2,0-1-50,1 0-3,4 21-169,-4-21-11,-1-4-140,0 0-30,0 1-86,1-4-79,-3-1-72,-2-13-347,0 17-449</inkml:trace>
  <inkml:trace contextRef="#ctx0" brushRef="#br0" timeOffset="77820.77">6947 14413 713,'-6'-41'529,"-2"9"-73,3 3-148,1 5-38,-4-15-88,6 23-278,-1 5-78,3 11-31,-1-17 0,1 17-30,0 0-250,0 0 28</inkml:trace>
  <inkml:trace contextRef="#ctx0" brushRef="#br0" timeOffset="78254.77">7192 14445 535,'11'-15'1115,"-11"15"-633,8-12-125,-8 12-5,7-9-102,-7 9-8,6-9-100,-6 9 15,0 0-83,8-9 37,-8 9-74,0 0 41,0 0-57,14 4 14,-14-4 17,12 20 62,-9-10-82,0 2 35,0 2 4,-1 1-7,2-1 3,-3 3-5,-1-3-18,1 1 7,-1-2-14,2 0-7,-1-3-8,0 3-4,1-4 2,1 2-4,6 7 15,0-11-24,0 2-2,2-2-20,2 0 21,2 0-2,2-2 4,1 2 0,4 2-2,-2-1-6,1 2 1,-1 0 10,3 4 2,-2 2 22,-2 2-4,16 21 64,-21-18-17,-5-1 13,-3 3 12,-1-1 2,0 2 4,-5 0 4,-2 0 3,-3 1-1,-1-3-5,-4 4-12,-3-1-7,-1-1-15,-1-3-3,0 0 10,-1-7 6,2-3-16,0-3-15,3-2-13,-1-5-16,-1-4-31,2-8-38,-2-4-23,3-9-27,1-8-18,1-6-23,2-5 6,3-3-15,3 6-13,3-3-75,6-27-318,-1 38 201,-1 1-60,5 2-44,0 0-34,5 5-10,2-4 42,4 2 7,1 3-172,-2 3-127</inkml:trace>
  <inkml:trace contextRef="#ctx0" brushRef="#br0" timeOffset="78570.78">7610 14500 1080,'17'-10'76,"-2"3"76,12-5 163,-15 9-105,-2 0 24,-10 3 18,18-5-1,-18 5-12,14 0-12,-14 0-1,12 3-3,-12-3-11,12 2-41,-12-2 12,11 1-51,-11-1 17,0 0-56,18 2 85,-18-2-90,0 0-34,17-2 24,-17 2-30,15-8 17,-5-1-35,1-1 18,2-4-10,1-3-7,0-3-6,0-6-4,-3 2-17,0-3-20,-3-2-15,4-24-14,-8 33 33,-2 1 4,0 4-1,-4 3-1,2 12-5,-5-14 6,5 14-3,0 0 6,-20 7 18,11 5-4,-3 4 4,0 6 18,1 4-15,1 2 21,-4 34 30,10-32-48,4-3 17,0-2-15,4 0 9,3-3-2,3-1-5,1-4-5,3-1-5,0-3-36,4-2-46,-1-8-95,2-1-39,-1-2-46,5-4-62,25-18-458,-22 6 331,2-8-82,-1-3-289,1-2-343</inkml:trace>
  <inkml:trace contextRef="#ctx0" brushRef="#br0" timeOffset="78821.78">8436 14024 167,'0'0'818,"0"0"-233,0 0-85,0 0-59,0 0-40,0 0-16,0 0-27,0 0-80,0 0-26,0 0-61,0 0 2,0 0-18,0 0 22,5-15-25,4 10-5,4-7-38,1 1-16,7-7-31,2 1-8,-1-2-20,6 0-15,21-17-89,-25 19-63,0 1-60,-2 2-65,-3 4-52,0-1-72,-2 3-84,-1 1-31,-4 2-124,-2 3-345,-10 2-528</inkml:trace>
  <inkml:trace contextRef="#ctx0" brushRef="#br0" timeOffset="79087.77">8716 14233 916,'-7'17'964,"-3"5"504,5-11-897,5-11-106,-4 13-82,4-13-74,0 0-52,0 0-47,10-5-31,2-6-39,7-7-20,0-1-33,9-6-18,0 0-95,2 1-142,-1 0-168,30-21-620,-30 24 371,-7 3-702,1 3-892</inkml:trace>
  <inkml:trace contextRef="#ctx0" brushRef="#br0" timeOffset="79930.77">10018 13199 102,'0'0'822,"0"0"-217,-11 5-115,11-5-71,0 0-98,0 0-28,-11 4-78,11-4-12,0 0-61,0 0 14,9-14-36,0 3 13,6-1-38,7-9-22,6-2-10,4-3-10,3 2-10,0 0-11,1 0-7,0 2 13,34-19-115,-38 22-71,-5 6-53,-2 1-67,-3 3-48,-6 4 7,-5 2-36,-11 3-48,14 5-365,-14-5-269</inkml:trace>
  <inkml:trace contextRef="#ctx0" brushRef="#br0" timeOffset="80209.78">10282 13259 257,'-19'29'569,"5"-5"-113,0-2-71,4-3-56,3-5-22,0 1-49,4-5 3,3-10-31,0 16 9,9-8 136,-9-8-241,18-6 2,-3 0-60,3-6 14,4-2-52,1-2-33,-3 0-95,1-4-48,-2 3-60,-2-4-70,-2-1-38,-4 3-17,-3-1-94,-3-2-346</inkml:trace>
  <inkml:trace contextRef="#ctx0" brushRef="#br0" timeOffset="80468.77">10290 12879 402,'-12'-12'427,"2"2"-32,0 0-25,-7-4 230,11 7-392,6 7-7,0 0 1,-12 1 24,12-1-31,-2 18 5,2-4-42,2 3-6,2 7-16,1 8-16,2 0 8,2 8-54,-2 0 14,2 3-46,-1-2 20,2 0-42,-2 0-1,0-2-56,-1-5-15,1-5-69,-2 0-18,1-5-55,-2-2-18,1-5-32,-1-3-2,-1-4 23,-4-10-2,9 11 4,-9-11 16,10-12-210,-5-1 242,-2-6 14,-1-8 8,-2-9 18,-1-11 54,0-4 63,1 0 92,0 1 106,0 0 86,0 4 44,1 11 24,-1 6-36,0 5-31,1 4-54,1-6 192,-2 26-146,0 0 12,0 0-27,14 12-46,-5 7-70,0 8-21,2 10 12,3 4-6,-1 3-56,4 0-37,2 8-94,3-1-47,-3-9-86,1-2-47,27 30-542,-21-42 300,-1-4-490,-4-7-576</inkml:trace>
  <inkml:trace contextRef="#ctx0" brushRef="#br0" timeOffset="80775.78">11138 12804 378,'-4'-13'617,"1"2"-123,-1 3-101,4 8-38,-8-17-92,8 17-49,-4-9-48,4 9 19,0 0 13,0 0 24,0 0-45,7 13 4,-2-2-61,9 16 61,-5-8-91,1 0-10,2 1-15,-2-1-13,4 3-11,-3-5-6,2 2-5,-1-5-6,-1 0-4,2-2-1,-3-1-2,3-5 1,-2 0 0,0-3 9,-11-3-4,21 0 0,-10-4-50,-1-3 55,0-4 3,-5-2-5,3-3-7,-7-6 3,2-2-7,-3-3-7,-4-4 35,0 1-50,0 4 32,-1 1-44,1 3 9,-2-16-139,3 23-5,-2 3-43,4 0-54,1 12-17,0-16-20,0 16-10,8-13 23,-8 13-24,11-9 6,-2 5-11,2 0-18,4-1 7,2 2-147,-1-2 58</inkml:trace>
  <inkml:trace contextRef="#ctx0" brushRef="#br0" timeOffset="81265.77">11497 12582 820,'21'-8'129,"-1"-1"19,2 0 32,-5-2-17,1 1 27,-1-3 25,-4 0 6,0 1 8,-1 2 30,-4-2-20,-1 4 11,-2 1-24,-5 7-6,9-17 184,-9 17-231,0 0-33,0 0 0,-14 6-12,7 5-13,1 1-16,-4 7-13,1-1-16,1 1-14,0 1-12,3-1-10,0 0-14,4-1 4,-1-1-9,3 13 8,0-17-11,5-1-5,-3-3-5,2 1-5,2-4-7,0-1 0,-7-5-8,18 1-21,-7-6 4,1 0 1,1-4 7,3-1 4,-5 0-4,2 1 7,12-9-6,-16 11 18,0 1 10,0 0-7,-3 1 3,-6 5 3,15-4 11,-15 4 6,12 3 9,-12-3 9,14 11-3,-9-4-5,0 2-7,0 4-4,0 2-2,0 12 2,-2-11-14,1-4 2,-4-1-2,3 2-55,-3-13 65,2 21-57,-2-21 67,1 16-60,-1-16 64,3 12-63,-3-12 50,0 0-66,0 0 21,0 0-3,4-21-71,-4 4 99,2-1-31,-2-6 37,3 0-30,0 0 39,0 2-25,2 0 17,-2 0 5,1 6-1,0 0-11,0 3 12,-1 1 13,3 4 13,1 1 25,3 4 43,-10 3-53,13 5-8,-4 2-7,-4-1-5,3 7-3,-3 0-10,2 2-3,-1 1-1,-1 1-10,0-2-19,-1 2-21,2-3-40,-3 1-36,2-3-16,1 9-249,-6-21 156,4 15-27,-4-15-56,0 0-7,0 0-27,0 0 34,0 0-90,-2-10-280,-4-4-189</inkml:trace>
  <inkml:trace contextRef="#ctx0" brushRef="#br0" timeOffset="81543.78">11927 12449 305,'-5'-19'457,"-1"3"-86,0-1-50,2 3-35,1-1-28,-1 1-22,2 1-19,-2 2-24,2-1-29,2 12-35,-3-25 52,3 25-129,-2-12-35,2 12-41,0 0-35,0 0-33,0 0-46,0 0-40,17 5-40,-10 2-102,1 0-363,1 3-191</inkml:trace>
  <inkml:trace contextRef="#ctx0" brushRef="#br0" timeOffset="81790.77">12250 12325 631,'4'-8'558,"1"-5"308,-5 13-483,0 0-45,0-11-40,0 11-35,0 0-26,0 0-18,-14 4-28,7 4-31,-1 3-21,-1 5-26,1 2-23,-2 0-16,3 3-15,2-1 16,-4 17 20,7-20-87,2 0 29,0-4-38,0 2 31,2-5-38,0 2 35,3-3-38,-5-9 31,9 11-29,-9-11 32,11 2-35,-11-2 27,16-8-35,-7-1 9,7-15-3,-7 13-9,-3-2 17,1 1 2,-1 3 12,0 1-1,-6 8-5,10-15-1,-10 15-8,7-10 2,-7 10 6,0 0 12,0 0 14,14 4 1,-14-4-5,13 24 5,-8-15-51,1 0 10,0 1-71,0-2-29,-1 1-82,3-1-51,-4-1-61,4-1-27,-8-6-8,11 6 17,-11-6-34,14-3-46,-14 3-296,10-12-207</inkml:trace>
  <inkml:trace contextRef="#ctx0" brushRef="#br0" timeOffset="82058.77">12447 12111 585,'1'-31'587,"3"5"-64,0-17 342,-4 25-548,0 5-21,0 13-32,2-16 48,-2 16-37,0 0-4,0 0-44,5 9-38,-5 4-33,3 2-29,-3 5-82,0 1 49,2 5-74,-2 0 57,4 34 13,0-29-57,1-5-17,-1-2-20,1-2-19,2-1-2,0-3 0,1-4 0,-1-3 4,5-3-19,-4-2 29,3-2 3,3-2 0,-1-1 0,2 2-1,12 0 20,-15 0-11,2 4 0,-5-1 22,2 3 13,-4 3 3,0 0-4,-2 1-4,-1 1-8,-4-1-3,0 1-5,-2 1-2,-1 1-13,1-5-40,0 1-54,-5 8-249,7-20 68,-9 10-83,9-10-64,0 0-10,-9-5 28,5-7-58,2-2-346,-4-8-340</inkml:trace>
  <inkml:trace contextRef="#ctx0" brushRef="#br0" timeOffset="82704.78">12650 12025 819,'4'-31'572,"1"6"-104,1 3-66,4 3 2,-3 7-14,1 2 37,1 8-49,-9 2 4,20 1-15,-9 8-30,1 4-45,1 7-48,12 31 105,-9-16-242,-3 0 22,0 3-68,-1-1 30,-1-1-36,-4-4-41,4-1-47,-4-2-56,2-2-66,-3-5-54,0-5-54,0 0-12,0-5-23,1-6-14,9-2-435,-9-9 392,1-2 39,2-6 71,-3-1 41,-1-5 58,3-1 67,-2 0 79,0-2 58,-1 1 92,-1 4 43,1 0 57,-4 5-23,2 0 25,-4 12-36,6-22 185,-6 22-215,0 0-8,4-8-9,-4 8-18,0 0-25,0 0-24,0 0-19,11 6-68,-11-6 51,0 0-64,10 7 57,-10-7-65,9 3 58,-9-3-63,11 2 62,-11-2-62,14-5 57,-5 0-7,1-2-11,2-4-18,-3 0-14,2-6-21,0-3-8,-4 2 0,0-2 3,-3 1 10,1 3 22,-3 1 2,1 4 19,-1-6 9,-2 17-32,0 0 25,0 0-26,0 0 4,-14 9 2,9 3 1,-1 2-4,2 0 6,1 1-3,1 2-55,0 0 66,-1-1-61,6-2 53,-1 0-18,3 14-74,1-17 8,1-3-66,-1 0 47,4-6 7,-10-2-46,19 0 34,-5-5 5,-1-2 10,2-5 8,0-3 12,5-4 38,-1-6-20,-2-6 31,-1-5-16,14-43 46,-17 37 27,-3 6 56,0 4 65,-3 4-5,-1 5-32,-2 2 64,-1 4-67,-1 6 32,-2 0-29,0 11-20,0 0-12,0 0 1,0 0-3,-13 8-9,2 20 58,6-13-85,2 6-5,-1 1-5,4 0-7,2 2-6,3 1-48,2 2 53,2-1-52,4 0 49,7 5-47,3-3 55,2 1-49,2-3 46,1 3-50,22 25 37,-25-26 5,-7 2-2,-4-4-5,-4 3-12,-7 0-46,-6 5-52,-7 4-75,-9 1-101,-10 8-98,-7 1-103,-9 0-110,-9-2-112,-6 3-568,-24 4-861</inkml:trace>
  <inkml:trace contextRef="#ctx0" brushRef="#br0" timeOffset="83183.77">11533 13528 645,'-25'14'578,"0"2"-104,2-2-83,2 2-20,3-2-74,2 0-41,-4 16 214,15-18-270,3 1 14,4-1-48,3 2 4,5-5 13,8 3-6,9-2-8,6-3-4,6-1-11,11-5 14,4-4-14,17-3-5,4-6-50,8-9 48,105-35 130,-82 18-151,0-4 1,2-5-13,-3-1-25,1-3-15,-5-5-16,-5-2-12,-6-4-54,-10-6 50,-7-5-51,-12-6 45,-7-9-14,-8-7-26,-9-4 6,-7-7-42,-7 2 61,-6-2-49,-10 16 43,-2-2 0,-7-2-5,-8 0 0,-3-13-37,-8 6 64,-3 19-22,-4 4 55,-10-7-45,0 19 33,-16-6-57,4 19 37,-71-31-18,52 56-41,-9 8 36,-6 10-17,-10 10-21,-8 11-9,-17 14-44,-7 10 54,-3 19-38,-1 11 51,-2 13-4,-25 28-8,9 13-10,11 16-37,10 10 56,-81 162-23,142-180 14,11-2-30,13-1 48,16-8-4,17-22-1,12-6 5,12-10 0,12-9 5,12-8 4,12-11 5,11-6-2,11-10 15,8-10 4,11-11-1,128-21-15,-92-17 12,3-11-4,-1-10-34,-2-5-159,-7-6-126,-4-6-198,-8-7-219,-15-8-863,-12-4-1228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56:29.8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18705 11957 105,'0'0'433,"0"0"-123,0 0-64,0 0-53,0 0-48,0 0-29,0 0-18,3-10-7,-3 10 104,0 0-78,0 0 8,0 0 3,0 0-10,0 0-5,9 10 0,-9-10 14,4 9 11,-4-9-7,5 15 9,-3-5-29,2-1-14,-1 3 6,1 1 23,3 16 83,-2-15-144,0 3 8,-1-4-33,3 3 15,-2-2-29,2 1 19,0-3-30,1 1 23,-2-2-21,4-1 40,-1 1-27,1-3 26,4-2-26,-2-4 26,24-2 25,-12-6-57,5-3 32,1-5-27,7-2 43,1-5-5,0 0 32,9-8-1,1 0 24,-2-3-10,4 3 25,0-2-22,-6 3-2,-5 4-24,-1 2-5,-3 2-23,-2 0 2,-1 2-16,-7 2 4,-1 3-8,-4 2 2,-2 1-13,-6 2 5,2 1-13,-2 0 4,-3 0-14,1 3 7,-2-2-15,-8 6 4,13-7-34,-2-1-138,-11 8 0,6-6-115,-6 6-84,0 0-100,10-3-108,-10 3-178,0 0-330,0 0-693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5:28:00.8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10810 4668 367,'0'0'456,"0"0"-107,0 0-133,14 0 12,-14 0-33,0 0-42,0 0-27,0 0-28,13 3-23,-13-3-13,0 0 13,0 0-48,10 4-4,-10-4-8,0 0 0,8 10-3,-8-10 9,6 11-6,-1-2-7,-1-2 6,2 3 1,0 0-7,1 0 1,0 1 10,0-1 21,2 2 21,0-3 15,1 0 23,1 0 32,4-2 27,0-2 2,4-2-8,6-3-11,9-6-24,8-1-14,4-8-3,11-6-50,-1-1 45,-1-3-29,0-2 59,46-25 86,-63 28-103,-1 5 42,-6-1-29,-6 6 7,-2-1-45,-6 4 4,2 1-37,-6 2 13,-1 1-59,-4 2-5,1 0-83,1-2-4,-2 2-114,-8 5-15,19-9-361,-19 9 272,19-3-88,-19 3-87,25 0-438,-25 0-490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34:27.5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4231 2484 146,'0'0'411,"0"-14"121,0 14-328,0 0-26,0 0-8,1-13-7,-1 13-9,0 0 1,0 0-5,-1-12-12,1 12-20,0 0-12,0 0-13,0 0-16,0-12-13,0 12-17,0 0 9,0 0-41,0 0-6,0 0-7,0 0 4,0 0-3,0 0 0,-11 15 3,5-3-2,-1 4 3,-4 3 1,-1 4-1,-3 3-6,-2 6 5,0-1-4,-18 33 4,16-33 2,2 0-3,-1 0 3,4-6 1,-1 2-22,2-1 25,-2-1-20,3-2 25,-1 1-25,2-4 22,0-1-5,2 0-13,-3-2-36,4 0-51,-7 10-229,9-13 77,1-5-56,1-1-47,4-8-203,-5 9-58</inkml:trace>
  <inkml:trace contextRef="#ctx0" brushRef="#br0" timeOffset="317">4077 2609 238,'0'0'297,"3"-11"-27,-3 11-60,1-10 6,-1 10-61,4-11 6,-4 11-47,0 0 0,1-6 27,1-5-112,-2 11 18,0 0-36,0 0 30,0 0-44,0 0 38,12 1-36,-12-1 39,8 15-27,-2-6 27,-1 4-9,2 1-5,-1 1-9,0 2-1,10 19 20,-10-16-32,1 1 7,1-2-5,-1 2 7,-1-2 0,1 0 3,-1-2-36,0-1 38,1 1-53,-2-3 1,0 0-63,-1-1-5,1-1-57,0 0-13,-1-5-31,1 2-35,-5-9-163,9 7 140</inkml:trace>
  <inkml:trace contextRef="#ctx0" brushRef="#br0" timeOffset="556.09">4533 2449 500,'4'-9'339,"-4"9"-88,9-17 74,-9 17-218,0 0-15,5-10-21,-5 10-18,0 0 13,0 0-26,-2 13 17,-1-4-30,0 4 8,0 1-18,-4 2 15,1 4-16,-2 0 20,0 1-25,-9 28 27,8-25-20,-3 0-20,2 2 2,0-1 5,0-6 3,2 3 1,-1-2-12,1-1-2,1-2-42,0-1-56,2 0-38,1-2-28,0-5-10,2 3-21,2-12-213,-2 13 123</inkml:trace>
  <inkml:trace contextRef="#ctx0" brushRef="#br0" timeOffset="877.09">4623 2705 57,'10'-9'526,"-2"2"-99,-8 7-85,11-12-51,-11 12-48,9-7-38,-9 7-50,6-7-26,-6 7-34,0 0-16,0 0-25,0 0 33,0 0-55,-14 12-15,7-2 7,-1 1-13,-2 2-2,1-1 9,1 2-4,0 0-8,1 1-2,1-1 1,0-1-5,2 1 9,2-2-1,1-2-7,2 12 5,-1-22-2,5 16-4,-5-16 3,13 10 2,-13-10-2,18 3-2,-8-5-3,3-1 8,0-2-6,0-3-5,-1 2 2,0-4 5,-1 0 6,-2-1-5,6-11 1,-11 12 5,0 1-16,-4 9 13,0-18-14,0 18 3,-4-14-31,4 14-8,-10-7-48,10 7-9,-14-5-59,14 5-16,-17 0-64,17 0-33,-15 5-275,15-5-59</inkml:trace>
  <inkml:trace contextRef="#ctx0" brushRef="#br0" timeOffset="1186.16">4739 2769 58,'0'0'542,"8"-5"-129,-8 5-55,8-4-83,-8 4 10,8-5-33,-8 5-40,7-7-39,-7 7-31,0 0-38,15-8 38,-15 8-92,11-1-14,-11 1-6,16 3-6,-16-3-2,18 7-3,-7 0-1,2 1-1,-3-1-15,2 3-19,-2 2 3,0-1 3,-1 2-20,-1 0 21,2 13-23,-6-11 17,-2-3 22,0-1-17,-1 0 22,-1-11 3,0 19 54,0-19 24,-1 14 54,1-14 18,-2 11 13,2-11-14,0 0-31,-5 7-27,5-7-26,-5-11 13,5 11-82,0-18-10,1 7-28,2-5-38,1 4-39,0-5-50,5 2-40,-3 3-49,3-2-39,2 1-24,1 2-18,0 1-109,4 0-246,-4 3-187</inkml:trace>
  <inkml:trace contextRef="#ctx0" brushRef="#br0" timeOffset="1809.68">5134 2888 421,'0'0'347,"0"0"-65,-7-7-51,7 7 106,-2-13-186,2 13-6,0 0-19,0-14-31,0 14-18,0 0-18,4-15-9,-4 15-13,5-7-9,-5 7-9,9-5-11,-9 5 6,0 0-5,16 0-2,-3 6-11,-13-6-8,14 11-2,-7-3 5,-2-1 7,0 2-29,0-1 34,0 1-43,-5-9 45,5 20-29,-5-20 32,4 12-24,-4-12 18,3 14-25,-3-14 37,2 15 53,-2-15-3,0 0 27,0 0-40,0 0 19,0 0-11,0 0 23,0 0-22,0 0 5,0 0-13,0-12-16,0 12-5,4-17-6,0 10-9,1-3-6,5-8 2,-5 9-13,2 0-6,1 1 6,0 2-1,0 0 6,0 0-8,2 2 1,-10 4 2,18-4-4,-18 4 2,19 4-6,-10 0-6,-9-4 2,18 9-2,-11-1 1,0 1 11,0 0-25,-3 1 23,1 1-14,-2 0 25,-1 0-19,0 0 20,-2-11-18,0 19 16,0-19-14,0 16 22,0-16-17,0 13 34,0-13 3,-2 5 55,1 7-27,1-12-24,0 0 12,0 0-21,0 0 11,-9-8-24,9 8 12,0-14-28,0 14 15,1-19-5,1 9-6,0 0 0,1 0-6,-3 10-2,10-27-14,-3 18 10,-1 1 1,2 2 5,-2-2-5,2 1 0,0 3 1,2 1-2,-10 3 8,20-5-10,-20 5-11,19 0-4,-7 3 2,-2 1 0,-1 0-12,10 6-97,-10-2 47,0-1-49,-2 1 5,1-2-48,-1 2-7,0 0-49,0-1-5,-1 2-18,-1-3-237,-5-6 13</inkml:trace>
  <inkml:trace contextRef="#ctx0" brushRef="#br0" timeOffset="2177.23">5781 2897 111,'10'-8'355,"-3"0"-73,1 0-57,-2 2-12,1-2 1,-1 1 16,-6 7-9,8-10-15,-8 10-40,6-10-27,-6 10-31,6-7-35,-6 7-21,0 0-5,0 0-13,0 0-9,-13 0-4,1 8 9,4-2-15,1 2-23,-1 1 19,0 0-27,0 3 28,0-1-23,0-1 25,2 1-23,0-3 25,0 3-28,2-2 14,4-9-25,-5 12 28,5-12-23,-2 6 5,2 7 27,0-13-22,0 0 21,13 2-21,-13-2 24,16-5-15,-7 0 19,1-1-34,2-2 37,-1 0 14,1 1 8,-3 2 3,-2-2-2,3 2 3,2-4 31,-12 9-50,10-6-9,-10 6-13,9-6-13,-9 6 8,0 0-2,9 4-13,-9-4 16,4 8-15,-4-8 25,3 12-34,-3-12-12,3 14-51,-3-14 1,11 23-158,-6-15 103,0-2-50,1 1-15,-6-7-30,14 8-22,-14-8-266,17 0-22</inkml:trace>
  <inkml:trace contextRef="#ctx0" brushRef="#br0" timeOffset="2359.23">6212 2654 621,'7'-15'570,"-2"4"-90,-1 0-84,0 4-80,4-8 93,-8 15-279,5-7-35,-5 7-13,0 0-16,7 9-8,-7-9-13,2 23 0,-2-6-5,0 4-4,0 5-1,-1 1-30,0 2 7,-2 0-60,2 2-41,0 25-325,1-27 60,-2-2-449,1 0-329</inkml:trace>
  <inkml:trace contextRef="#ctx0" brushRef="#br0" timeOffset="3067.88">7351 2530 152,'0'0'397,"-3"-13"-126,3 13-43,0 0-13,-2-11-23,2 11 5,0 0-9,-2-10 158,2 10-217,0 0-38,0 0-19,0 0-15,0 0-22,0 0-3,0 0-8,-7 13 2,3-1-13,-1 4 1,-1 3 3,-1 5-1,-1 2-2,0 2 2,-9 30 18,9-31-29,1-3-17,0-1 17,2-2-17,0 0 23,0-4-20,1 0 21,0-4-22,2-1 26,-1-2-21,1 1 32,2-11-17,-3 12 33,3-12-17,0 0-15,0 0-11,0 0-4,1-12-14,1 0-15,0-5-25,1-3-11,-1-2 8,2-2 4,-2-3 4,0-1 17,-1 1 23,0 1 56,-2 3 16,1 2 12,-3-3 47,2 7 14,0-1-19,-1 3-13,2 2-14,-2 1-12,1 0-10,1 12-8,0-18-9,0 18-12,1-16-9,-1 16-11,2-14-9,-2 14 0,7-13-3,10 1 11,-3 5-10,1 0 0,5-1-1,3-1 5,4 1-12,2-1 4,1 1-10,2-1 11,0 2 1,0-1-5,-1 3-19,-6 0-33,2 1-32,-3 0-37,16 0-225,-22 3 103,-4 1-47,-1 2-31,-13-2-327,16 7-162</inkml:trace>
  <inkml:trace contextRef="#ctx0" brushRef="#br0" timeOffset="3276.59">7259 2728 256,'0'0'245,"-7"10"-60,7-10 9,0 0-2,0 0 13,2 11-3,-2-11-14,0 0-19,15 3-30,-15-3-21,23 0-28,-8-2-16,2 2-16,3-2-33,1-1-66,2 1-54,3-1-50,-2 1-36,1-1-59,-3 1-31,-1 0-161,0 1 98</inkml:trace>
  <inkml:trace contextRef="#ctx0" brushRef="#br0" timeOffset="3555.86">7744 2711 216,'0'0'343,"0"0"-66,0 0-62,0 0-14,-6 8-70,6-8-16,-9 6-22,9-6-19,-19 15 37,12-8-65,1 1-7,-1-1-7,1 2 4,1 1 4,1 0-7,2-1 6,-2 3-27,4-12 33,-1 18-38,1-18 26,1 19-29,3-12 37,-4-7-30,18 22 31,-8-17-12,0 0-30,2-4 28,2 0-37,-1-2 34,2 0-1,-1-2-6,2-1-4,-3-4-2,3 0-1,-5-1-9,0-1-4,-1-2 2,-3 1-9,-3 1 9,-1 0 3,-3 10 18,1-17-6,-1 17-2,-6-15-10,6 15-1,-12-10-10,12 10-21,-15-5-34,15 5-54,-17 0-37,17 0-82,-16 5-62,16-5-184</inkml:trace>
  <inkml:trace contextRef="#ctx0" brushRef="#br0" timeOffset="3896.42">7981 2798 375,'10'-2'607,"-10"2"-96,0 0-85,11-7-65,-11 7-68,8-5-49,-8 5 133,9-5-250,-9 5-32,0 0-23,12-5-18,-12 5-10,0 0-14,15-1-16,-15 1-8,15 4-20,-6-1-13,0 1-11,0 3-6,3-2 8,-3 4-12,8 8-66,-10-9 46,-1 1 32,-2 1-12,0 0 25,-4-10-8,3 16 23,-3-16-5,-3 15 18,3-15-18,-6 15 15,6-15-2,-8 11 37,8-11 8,-8 7 34,8-7-4,-11 4 21,11-4-29,0 0 1,-11-7-29,11 7 0,-3-13-33,3 13 10,2-18-7,2 9-9,1-3-14,2 0-40,3 0-28,0 1-37,0 0-37,17-10-238,-10 13 163,-2-1-37,2 4-95,3-3-259,-6 4-132</inkml:trace>
  <inkml:trace contextRef="#ctx0" brushRef="#br0" timeOffset="4584.17">8404 2860 541,'0'0'377,"0"0"-35,-8-8-46,8 8-51,-5-10-43,5 10-43,0 0-23,0-15-21,0 15-23,0 0-17,1-14-14,-1 14-21,7-8-7,-2-1 8,-5 9-25,9-3-11,-9 3 4,12-4-3,-12 4-2,12 4-3,-12-4-13,13 6-6,-13-6-9,14 13-13,-8-7 7,1 3-63,-2-1 34,1 1-45,-1 1 25,-1 0-39,-1-1 32,1 1-10,-4-10 38,3 17-28,-3-17 15,2 17-8,-2-17 41,0 13-10,0-13 50,0 0 1,0 15 29,0-15-3,0 0 55,0 0 77,0 0-100,0 0 53,0 0-47,-7-8 12,7 8 0,2-11 20,-2 11-4,1-12-5,-1 12-17,4-15-18,-4 15-8,7-14-12,-7 14-9,7-14-6,0 2 0,-7 12-10,9-9-3,-9 9-2,12-8 2,-12 8 2,10-5-7,-10 5 0,12-3 8,-12 3-8,13 1 1,-13-1 2,13 4 4,-13-4-2,13 7 2,-1 1-14,-12-8-3,9 8-1,-9-8-9,8 7-19,-8-7 27,7 6-18,-7-6 27,0 0-23,8 7 30,-8-7-20,0 0 34,0 0-12,7 7 44,-7-7-25,0 0 52,0 0-52,0 0-5,0 0 2,6-7 0,-6 7-11,4-9 1,-4 9-7,7-10-4,-7 10-4,9-16-7,-3 8 3,2 2-2,-3-2-5,3 3 7,9-9-13,-9 9 12,1 0-34,1 2 38,-10 3 0,17-7 0,-17 7 8,16-2-7,-16 2-3,15 4-12,-15-4 1,16 8 3,-9-1-6,-1 0-6,0 0-5,2 1-4,-3 1-62,0-1 29,0 1-46,1-1 3,-1 0-8,-5-8-16,11 14-10,-5-7-18,-6-7-7,13 7-11,-13-7-38,17 5-131,-17-5 191</inkml:trace>
  <inkml:trace contextRef="#ctx0" brushRef="#br0" timeOffset="4862.17">9155 2748 100,'12'-10'371,"-3"-1"-21,-1 5-32,-1-2-40,4-5 158,-11 13-291,8-11-24,-8 11-12,8-5-34,-8 5-11,0 0-21,0 0-4,0 0-12,-8 5 0,8-5-3,-6 12-7,6-12-3,-7 13 5,7-13-7,-5 21 4,5-21-3,0 15-4,3-4-1,-3-11 1,7 18-32,-1-10 32,4 1-21,-1 1 18,2 1-19,3-1 26,0 1-26,3 0 32,-2-1-26,1 2 25,14 10-10,-18-13-13,0 1 26,-3 1-26,-1-2 35,-3 3-6,-2-2 25,-3-10-17,-4 24 14,-2-10-21,-6 3-1,-6 1-84,-5 2-91,-5 0-136,-2-3-473</inkml:trace>
  <inkml:trace contextRef="#ctx0" brushRef="#br0" timeOffset="6562.05">3782 3511 183,'0'0'313,"0"0"108,0 0-270,-13-1-11,13 1-54,0 0-2,0 0-29,0 0-1,7-5-29,-7 5 21,11-5-34,-11 5 14,13-1-19,-2-2 16,-1 1-23,3 1 27,15 0-11,-10-2-17,0 3 21,1-1-25,2 1 21,-1 0-15,3 0 21,0 0-18,4 0 22,0 3-25,0-2 31,-2-1-26,3 1 19,2 0-18,-2 1 31,3 0-12,-2-1 10,3 0-5,-1-1-4,-1 5-6,1-5-1,1 1-2,5 0-2,-3 2-5,1-1 1,-4 0 8,3 1-9,-1 0-7,2 1 1,-1 0 5,34 2-3,-34 1-7,0-3 5,0 0-8,-1 1 7,2-1-3,0 0 4,-1 0 1,2-2-2,-2 2-1,1-1-2,-1-1 10,1 1-14,-1-1 14,-3 0-5,34 3-10,-33-5 1,-1 4-21,-1-2 39,-1 0-44,0 0 43,2 0-36,-2 1 38,0-2-31,1 0 34,-1 2-31,-1-3 36,3 1-34,-2-1 34,2 2-28,32-1 16,-33 0 18,2-1-46,2 2 40,2-2-41,-4 0 36,2 0-24,-2 1 30,1-1-46,-1 0 36,0 1-26,0-1 24,0 0-34,-2 0 41,2 0-37,30 3 24,-32-3 7,1 0-35,0 2 40,-1-2-35,1 1 33,-2-1-35,2 0 33,-2 1-31,1 0 40,-1-1-44,2 1 40,-2 0-28,1-1 34,0 2-37,0-1 29,2 0-34,-2-1 30,1 0-28,1 1 36,0-1-33,0-1 23,6 1-23,-1 0 24,-5-1-29,4 1 35,0-1-41,-4-1 39,0 1-33,0 0 33,40-1-16,-36-1-20,1 3 35,0-3-16,1 1 21,0 0-32,0 1 25,-1 0-30,1-2 29,-1 3-32,-1-3 34,1 3-3,-1-1-2,2-2-13,-2 1 6,37-2-1,-37 0-23,1 4 31,-1-4-31,-1 1 36,0 0-40,-1 1 42,0-3-41,0 2 60,-6-1-58,7 2 53,-6-1-34,-2-1 21,1 0-36,-1 2 31,27-5 13,-30 4-29,1-1 25,1 2-5,-3-1 0,1-1 6,2 1-8,-2-1 0,-1 1 0,3 0 7,-2 0-6,1 0 3,0 1-3,0-2 5,0 1-1,27-3 24,-27 4-30,1 0 3,-1-1 2,2 2-2,-2-2 9,0-1-1,1 3-24,-1-2 33,0 1-23,-4 0 20,1 0-21,0 2 23,-2-3-10,1 3 21,15-2 32,-19 0-43,-2 1 24,0 0-6,-2-1 22,-13 2-17,23-1 20,-23 1-2,20 0 5,-20 0-2,15 0 19,-15 0-4,16-3 16,-16 3 0,0 0 9,20-1 82,-20 1-121,0 0-15,0 0-11,15 0-13,-15 0-6,0 0-12,0 0-30,12-3-34,-12 3-80,0 0-82,0 0-128,0 0-127,0 0-609,0 0-685</inkml:trace>
  <inkml:trace contextRef="#ctx0" brushRef="#br0" timeOffset="9047.13">4349 4947 270,'0'0'310,"0"0"-60,0 0-38,0 0-49,0 0 6,0 0-35,0 0 34,0 0-34,0 0 30,0 0-24,0 0 26,0 0-25,0 0 8,0 0-36,0 0-11,0 0-21,0 0-16,0 0-32,0 0 5,0 0-17,0 0 6,0 0-22,0 0 16,0 13-23,0-13 20,-2 17-17,-2 8-24,1-11-23,-1 2-85,1 1-53,-3 0-57,-1 2-91,2-2-344,-2 2-183</inkml:trace>
  <inkml:trace contextRef="#ctx0" brushRef="#br0" timeOffset="9800.23">4416 4870 267,'0'0'244,"0"0"-12,0 0-8,-3-10-45,3 10 18,0 0-55,0 0 7,-6-11-59,6 11 25,-8-5-31,8 5 34,-14-8 64,14 8-123,-10-7 12,10 7-40,-13-3 16,13 3-27,-17-3 13,17 3-28,-18-2 19,18 2-24,-21 2 26,8-1-33,2 1 21,-1 0-43,-1 2 45,-12 5-11,12-4-18,1 4 27,-2-2-27,3 2 25,-2 2-20,2 2 25,-1 0-23,-1 1 20,3 2-20,-1 0 24,3 1-29,0-3 24,2 1-25,-2 1 36,-1 17-18,5-16-14,1 1-1,0-1 0,2 0 7,1 1 5,0 0-3,0-2 0,1 1-56,2 0 66,0-3-57,0 2 66,2-3-2,0 0-3,3 1 0,-2-3 1,2-1 2,2 0 4,-1-2-2,1-1 5,3 1-1,0-2-2,1-3-8,1 2 4,2-2-1,-3-2-8,1-1 2,2 0 0,2 0-3,-1-2 1,19-5-4,-15 2 2,-1-2 4,0-1 0,-1 1-2,1-1-5,-1-3 3,-1 1 0,-1 0 19,-1-2-13,-1-2 21,-1-1-33,0 1 32,-4-2-25,1 0 16,3-22 0,-8 19-27,-2-1 21,-4 0-12,-1 0 15,0 2-17,-5-4 22,0 1-5,-2 3 17,-2 1-22,-2 0 7,-2 1-18,-1 1 16,0 3-21,0 1-6,-12-5-163,12 12-7,4 2-17,10 2-70,-20 2-82,11 2-282,1 2-138</inkml:trace>
  <inkml:trace contextRef="#ctx0" brushRef="#br0" timeOffset="10268.74">5492 4826 394,'0'0'870,"5"-10"-493,-5 10-38,0 0 2,0 0-48,4-11-12,-4 11-27,0 0-25,0 0-35,0 0-36,1-12-30,-1 12-31,0 0-26,0 0-22,0 0-25,0 0-9,0 0-11,0 0 5,0 17-3,-3-1 0,-1 2 0,1 4 2,-1 3-1,-1 0-14,0-1-10,1 2-17,0-1 0,0-1 3,0-2-8,0 0-25,-2 16-110,2-21 37,2-2-50,-1-3-80,1 2 17,0-3-19,2-11 5,-5 16-114,5-16-255,-6 7-141</inkml:trace>
  <inkml:trace contextRef="#ctx0" brushRef="#br0" timeOffset="10496.73">5257 4792 23,'-7'-8'403,"7"8"-87,-10-12-94,10 12-7,-10-9-75,10 9 22,-8-7-32,8 7 33,-6-7-56,6 7-21,0 0-15,-8-8-9,8 8 36,0 0-68,0 0-5,1-11-3,-1 11 4,12-5-7,-3 2 0,5-2-2,1 0-1,2-1-3,-1 0-3,3 4-3,4-5-9,-2 4-38,2-1-42,19-3-253,-23 6 64,2 0-251,-6 1-27</inkml:trace>
  <inkml:trace contextRef="#ctx0" brushRef="#br0" timeOffset="10878.74">5586 4890 223,'1'10'468,"-1"-10"-90,0 0-113,0 0-32,0 0-60,10-4-16,-10 4-48,0 0 8,13-5-57,-13 5 17,9-7-39,-9 7 17,14-2-39,1 2 24,-15 0-9,19 2-36,-19-2-3,16 8 3,-6-1-8,-2-1 9,1 5-2,-2-2-2,0 3 1,0 0 3,-4 0-3,0 1 5,-2-2-9,1 0 8,-6 13-2,1-12 3,-2 1 1,0 0 9,-4-3 0,1 0-1,-1 0-4,-1-2-3,1 0 16,0-3 8,0-2 9,9-3-5,-15 6-8,15-6 15,-13 0 34,3-6 48,10 6-86,-5-10 11,5 10-39,1-13 26,-1 13-38,5-18 0,0 10-51,3-2 5,-2 2-64,3-1 12,0 0-61,3-1-33,-2 4-24,3-1-6,9-6-470,-8 8 365</inkml:trace>
  <inkml:trace contextRef="#ctx0" brushRef="#br0" timeOffset="11140.29">5860 4943 308,'0'0'364,"0"0"-30,6-1 181,8-2-296,-14 3-50,0 0-4,0 0-58,0 0 10,10-4-59,-10 4 12,0 0-39,0 0 15,0 0-32,5 10 18,-5-10-30,2 11 25,-2-11-29,1 12 25,-1-12-25,3 13 0,-3-13-1,5 13 6,-5-13 0,7 13 4,-7-13-4,9 13 2,-1-6-3,1-2-5,0-3 0,0 3 5,-9-5 22,23 2-23,1-6-6,-12 1 30,-1 1-35,-1-3 29,1 0-20,-4-1 16,3-2-34,-3 2 19,-2-2-26,0 2 2,0-4-64,-1 3-24,-4 7-43,2-15 8,-2 15-38,4-18-287,-4 18 15,2-13 64</inkml:trace>
  <inkml:trace contextRef="#ctx0" brushRef="#br0" timeOffset="11334.84">6316 4742 105,'8'-8'398,"-8"8"-65,12-9-48,-12 9-57,8-5-51,-8 5-27,0 0-22,0 0-17,0 0 10,8 16 92,-10-3-103,1-1-49,0 5 11,0 1-40,-1 2 21,0 0-28,0 0 14,2 1-32,-1 1 0,1-3-13,0 1-30,1-1-26,-1-1-38,0 0-43,0-4-17,2 13-268,-2-15 151,0-12-178,0 17 68</inkml:trace>
  <inkml:trace contextRef="#ctx0" brushRef="#br0" timeOffset="11830.39">6270 5017 100,'0'0'593,"-9"-7"-170,9 7-61,-8-7-91,8 7-18,-6-7-59,6 7-18,0 0-52,-7-7-5,7 7 51,0 0-115,0 0 4,-5-8-35,5 8 13,0 0-29,8-6 21,-8 6-20,14-6 2,-5 3-37,4-4 5,1 0-15,2 0 19,2-1-39,3-1 19,29-18-57,-24 14 56,2-2 6,-2 0 7,1 1 4,-1-1 7,-2 2 3,-1-3 3,-5 4 8,0-1 0,-2-1 8,1 2 39,-3 0 15,-1 3 17,-3-2 10,6-1 78,-9 6-97,-1 0-15,-6 6-16,9-8-8,-9 8-14,10-6-6,-10 6 2,0 0-5,0 0 3,0 0-10,9 10 2,-9-10-1,-1 19 0,-2-6-1,-2 21 7,3-14-3,-3 2 0,-2 2 2,0 4 0,0-2-3,-1 2 2,0-6-1,1 3 3,0-4-2,0 1-1,1-3-3,1-3-10,1-2-3,0-3 2,-1 6-27,5-17-10,0 0-31,0 0-31,0 0 8,0 0-4,9-9 10,-3-2 14,2 2 18,-2 0 10,1 0 15,-1 2 6,1-1 9,1 3-1,0 0 10,-8 5-5,13-7 10,-13 7 2,14 0 7,-14 0 7,13 5-5,-13-5 4,14 10-1,-7-4 0,0 2 1,1-1-14,0 0-3,0-1-59,0 0-83,2-1-48,13 3-625,-8-6 231</inkml:trace>
  <inkml:trace contextRef="#ctx0" brushRef="#br0" timeOffset="12077.92">7514 4630 429,'9'-12'569,"-1"3"-129,-1 0-104,4-5 143,-11 14-322,9-9-40,-9 9-28,8-7-24,-8 7-7,0 0-10,6 5-51,-6-5 52,0 18-3,-1-3-10,-1 2-8,0 5-1,-1 2-6,-1 0-2,-3 27 6,2-19-14,1-8 0,-2 1-5,3 0-1,-1-3-15,0 0-24,0-2-29,0-4-41,2-1-39,-3-1-41,0 1-36,0-3-47,1-1-47,-3-3-226</inkml:trace>
  <inkml:trace contextRef="#ctx0" brushRef="#br0" timeOffset="12616.47">7233 4942 90,'-10'-7'466,"0"4"-158,10 3-29,-15-7-95,15 7-1,-11-5-53,11 5 5,-10-4-52,10 4 25,0 0-47,0 0 15,-6-8-43,6 8 57,14-8-79,-14 8 3,19-4-2,-5 2 8,3-2-8,2 0-5,4 0-2,2 1-1,1-2 0,6-2 1,2 2 2,2-2-4,1 1-17,5-2 18,39-5-6,-38 6 24,1-2-25,-7 3-3,-1 0 7,-2-2 1,-2 3-1,0-2 0,-8 2 3,-2 2-2,-3-2 13,-5 4 9,0-2 3,-4-1 5,-10 4-10,7-3 17,-7 3-29,0 0-2,0 0-7,0 0-3,0 0 7,-14 10 1,4-5-5,-2 2-1,-1-1 19,1 2-24,-3 1 5,0 2 18,0 2-31,-1 0 31,-13 15-38,17-15 9,1-1 4,2 0-8,3-2 15,-1 2 3,2-4-2,0 1 2,5-9 2,-4 14-4,4-14 10,3 10 0,-3-10 20,0 0-27,14 5 25,0-10-2,-3-1-30,1-2 25,0-1-29,1 0 18,2-3-23,-1 1 30,-3 0-8,2 3 47,-4 0-10,-1 1 17,-1 1-26,1 0 5,-8 6-29,11-9 9,-11 9-20,0 0 19,0 0-10,11 5 8,-11-5-28,1 12 24,-1-12-20,1 15 18,-1-15-19,3 18 20,-3-18-18,2 19 10,-2-19-38,5 17-8,-1-8-91,4 4-312,-8-13 114,12 7-330,-12-7-167</inkml:trace>
  <inkml:trace contextRef="#ctx0" brushRef="#br0" timeOffset="12964.54">8262 4599 279,'4'-8'701,"-4"8"-177,9-17 187,-9 17-472,0 0-52,5-7-38,-5 7-78,0 0 33,0 0-70,-5 15 47,5-15-15,-8 17-14,4-5-10,-1-1-10,0 2-2,0 2-9,1-4-1,-4 13 7,6-15-16,-1 2-3,3-11-8,-4 15-4,4-15-1,0 14-1,0-14 1,3 12-2,-3-12 0,8 12-2,-8-12-7,11 13 2,-4-4 2,-2 0 3,11 12-3,-9-8 7,-1 0-2,1-1-3,-1 1 0,-2 0 1,-1-3 4,0 2-1,-2-2 2,-1-10 2,2 19 1,-2-19 1,-4 20 1,4-20 1,-8 15-2,8-15 2,-9 14-2,9-14-29,-6 7-72,6-7-47,0 0-15,-12-2-50,12 2 15,-6-8-75,6 8-47,0-20-237,2 7-69</inkml:trace>
  <inkml:trace contextRef="#ctx0" brushRef="#br0" timeOffset="13160.54">8491 4571 311,'7'-8'424,"4"0"176,-11 8-389,8-9-45,-8 9-35,0 0-21,9-3-15,-9 3 38,0 0-3,8 12-70,-8-12 56,1 20-24,-1-7-13,-1 3-14,0 2-17,-2 0-8,-2 21 27,1-18-45,0 2-4,0-1-13,1-4-44,0-1-53,1-2-39,1-1-26,1-2-30,0-1-29,0-11-52,2 14-305,-2-14-86</inkml:trace>
  <inkml:trace contextRef="#ctx0" brushRef="#br0" timeOffset="13446.54">8624 4802 378,'0'0'399,"0"0"-90,0 0-68,14-1-39,-14 1-11,0 0-11,7 5-16,-7-5-22,0 0-12,0 0-17,8 5-6,-8-5-32,0 0 11,0 0-34,8 7-6,-8-7 11,0 0 16,0 0 11,16-1-7,2-7 46,-6 4-78,-1-5-4,2 1-12,-2-2-5,2-2-3,1-3 0,-5 5 10,0-1 19,0 2 12,-3 1-50,0 1 62,-1 0-62,-5 7 48,4-8-65,-4 8 62,-16 5 9,2 4-2,-1 2-15,-3 2-4,0 4-13,-1 3-6,1-2 1,1 2-5,4-3-6,2-3-13,3 0-25,2-1 3,5-2-23,1-11-55,19 23-400,-3-19 33,7-3-468,4-3-507</inkml:trace>
  <inkml:trace contextRef="#ctx0" brushRef="#br0" timeOffset="14241.54">9344 4867 308,'8'-9'463,"-8"9"-73,5-8-47,-5 8-35,7-9-21,-7 9-22,7-12 203,-7 12-272,0 0-35,5-8-33,-5 8-31,0 0-25,0 0-27,0 0-19,0 0-11,0 0 2,0 0-4,3 11 4,-6-2-2,-1 6-1,-1 1-5,-5 20-6,4-16 4,2-5-3,-1 2-1,1-1 0,-1-1 1,1-2 2,0-2-6,2-1 5,-1-1-2,0 2 0,3-11 2,-3 14 8,3-14 4,-3 9 18,3-9-4,0 0 2,0 0-74,0 0 62,0 0-8,1-15-3,2 3-1,-1-4-7,4-5-5,-1-2-1,2 1 4,0-4 1,-1 4 0,1-2 15,-1 2 2,8-17-36,-10 23-18,1 3 55,0 0-60,-1 2 59,1 4-62,-3-4 34,-2 11-32,7-12 6,-7 12 8,0 0 4,0 0 5,0 0-1,14 6-3,-14-6-7,10 14-44,-10-14 37,7 12-11,-7-12 2,7 12 10,-7-12 15,9 8-2,-9-8 9,15 6 1,-15-6 3,21 1-3,-10-3 10,6-3 1,0-1 0,3-3 3,20-10 9,-21 7 7,-2 4 21,-2 1-1,-1 0-8,-1 1-9,-3 1-5,-1 1-12,0-1 1,-9 5-4,14-2 5,-14 2 1,11 5-4,-11-5 1,12 13 2,-6 5-4,-2-9-10,-1 4-33,-1-3-44,2 1-10,0 0-54,0 1-39,-1-1-67,1-1-80,1 0-372,1 0-214</inkml:trace>
  <inkml:trace contextRef="#ctx0" brushRef="#br0" timeOffset="14564.23">9898 4886 342,'0'0'506,"0"0"-117,0 0-102,15 1 104,-15-1-255,0 0-28,0 0-24,0 0-9,9 5-20,-9-5-6,0 0-6,8 7-5,-8-7 0,0 0 5,10 5 12,-10-5 4,12 2-4,-12-2-6,15 0-4,-15 0-2,20-5-6,-8 0-6,2 1-4,-3-4-6,3 1-2,-1-3-4,1 0 7,-1-3-7,-2 0-7,1 1 2,-3 0-7,-2 2 24,1 1 28,2-7 58,-10 16-71,7-13-12,-7 13-5,0 0-4,0 0-8,0 0 1,-15 2-6,7 5 1,-1 3 0,-2 4 3,0 0-7,2 1-1,1 0-8,2-1-5,-7 16-50,9-15-15,2-4-11,0 1-35,4 0-8,-1-2-33,-1-10-55,10 14-32,-1-9-27,1-2-29,3-1-258,1-4-77</inkml:trace>
  <inkml:trace contextRef="#ctx0" brushRef="#br0" timeOffset="14765.39">10529 4608 167,'13'-15'714,"-3"4"-186,8-9 179,-12 13-471,-6 7-62,12-7-37,-12 7-21,0 0-19,5 12-59,-7 0 47,0 6-15,-5 5-13,-1 4-9,0 4-11,-1-2-2,-1 3-7,1-1-5,-8 29 17,8-33-26,2 0-17,0-5-43,1-1-34,-2-2-30,2-4-28,2 0-23,-1-2-14,0-2-36,-2-2-40,7-9-61,-11 9-271,11-9-97</inkml:trace>
  <inkml:trace contextRef="#ctx0" brushRef="#br0" timeOffset="15477.17">10332 4899 212,'-5'-8'579,"5"8"-137,-8-11-99,8 11-67,-7-13 151,7 13-257,0 0-26,-4-9-12,4 9-22,0 0-24,2-9-19,-2 9-13,9-8-14,-1 2-7,5-1-8,1 0-6,4-3-3,1 3-8,6-5 4,29-13-6,-25 12-10,7-1 2,0-1 1,1 2-7,0-1-44,-1 1 58,0-1-52,-2 0 58,-3 2-55,-2 1 52,1-1-48,-4 1 53,1 0-1,-5 2-4,15-5 13,-23 7-6,0 0 0,-4 2-8,1 2-4,-11 3-1,16-7-7,-16 7-1,12-6 2,-12 6-2,0 0-5,0 0 8,13 2 3,-13-2-26,-3 11 29,-6 9-39,5-7 47,-2 3-6,-2 3 3,0 1-1,0 3-3,-1 2-1,-1 0-1,-2 1 5,3-1-6,1-3 1,1-2 1,-1-1 4,3-3-3,2-2 0,-5 10 0,5-12-3,0-3 6,3-9 5,-5 14 4,5-14-7,0 0-4,0 0-1,0 0-3,15-4-1,-8-4-1,2-1 0,1 0 8,-2 0 0,0 1 0,-2 0-3,3 1 0,-9 7-5,11-11-5,-11 11 0,8-9-4,-8 9-2,10-6 5,-10 6 2,0 0 11,9 6-6,-9-6 0,6 8 0,-6-8-2,4 12-5,1-1-9,-5-11 2,7 11-14,-7-11-10,5 10-5,-5-10 5,9 9 2,-9-9-4,10 5-2,-10-5 8,14 4 7,-14-4 8,13 3 7,-13-3 4,11 3 8,-11-3-9,13 2 3,-13-2 2,0 0 0,10 5 2,-10-5 10,0 0-5,9 7-7,-9-7 8,0 0 1,7 9-2,-7-9 0,0 0 4,7 8 13,-7-8-19,10 4 19,-10-4-13,12 1 2,-12-1-3,18-2-4,-7-1 1,0-2 20,5-2-25,-4 2 14,3-4-20,0-1 0,-2 0-9,3-2 28,-3-1-14,-2 2-1,4-11 63,-8 12-31,-4 3-7,-3 7-6,4-15-9,-4 15-7,-4-11-4,4 11-1,-8-7-17,8 7-21,-11-4-39,11 4-63,-13-1-52,13 1-21,-12 1-58,12-1-581,0 0 245</inkml:trace>
  <inkml:trace contextRef="#ctx0" brushRef="#br0" timeOffset="15893.17">11638 4558 375,'0'0'329,"0"0"-73,14 12 138,-14-12-233,3 17 29,-3-5-16,-1 2 8,-1 1-31,2 3-21,-4 0-16,2 3-12,-1-1-13,0-2-7,1 1-14,0 0-4,0-2 3,1-2-7,-2 13 45,3-28-64,-1 20-6,1-20-4,-1 17-4,1-17 5,-1 15 17,1-15 21,0 0-2,1 11-12,-1-11-13,0 0-9,0 0-11,10-10-15,-10 10-24,6-28-27,-6 28 22,3-19 5,-3 19 1,0-16 2,0 16-2,-4-14 1,4 14 1,-7-10 3,-1 5 0,8 5 2,-16-2 7,2 4-5,-1 0 10,-2 4-2,-12 10 7,16-10-10,-1 5-1,4-3 5,-1 2 3,0-1 8,5-1-1,-1 1 1,2-1-4,5-8 9,-6 13 6,6-13 3,0 0 6,6 15-6,-6-15-8,26 5-2,-26-5-46,24-3-87,-10-1-120,0-1-102,0 0-161,0-4-276,-1 0-291</inkml:trace>
  <inkml:trace contextRef="#ctx0" brushRef="#br0" timeOffset="17996.78">12387 4652 234,'0'0'394,"0"0"-104,0 0-63,0 0-45,-9-5-33,9 5-11,0 0 130,-12-5-135,12 5-15,0 0-14,0 0-16,-7-4-18,7 4-14,0 0-10,0 0-10,0 0-5,0 0-8,0 0 1,-8-5-17,8 5 5,0 0-4,0 0-2,0 0 1,0 0 0,0 0 8,0 0 2,17 2 10,-17-2-5,25 2 6,-6-1 0,3 0-2,0-1-4,3 1-2,4 1 2,-1-2-9,0 0-1,29 3 9,-30-2-9,2 0-3,-2-1 0,-5 2-4,-2-2-2,1 0-10,-3 1-19,-2-1-25,-3 0-20,1 1-23,-14-1-36,24 0-21,-24 0-5,18-1-65,0-3-322,-18 4 65,13-4 38</inkml:trace>
  <inkml:trace contextRef="#ctx0" brushRef="#br0" timeOffset="18284.5">12924 4582 52,'0'0'297,"-4"-9"-50,4 9-55,-6-7 16,6 7-31,-6-9 16,6 9-29,-6-8-7,6 8 10,-5-8 9,5 8 14,-6-9-48,6 9 5,-8-11 88,8 11-143,0 0 3,-4-9-27,4 9 2,0 0-24,0 0-1,-7-6-27,7 6 6,0 0-26,0 0 12,0 0-14,0 0 13,0 0-8,13 4 1,8 7-1,-7-3 1,3 4 2,1 0-2,5 2 2,-1 1 13,3 2-18,-2-3 19,-1 3-23,-2-2 17,-2-1-21,-3 0 20,0-2-17,-5-1 24,-1 1-17,-1 12 18,-8-11-5,-8 1-19,-1 0 14,-4 2-39,-3-1-2,-1-2-68,1-1-37,0 0-130,2 2-94,3-7-400,-3 3-274</inkml:trace>
  <inkml:trace contextRef="#ctx0" brushRef="#br0" timeOffset="19000.2">14234 4450 376,'0'0'446,"0"0"-61,-2-14-95,2 14-9,-2-12 136,2 12-262,0 0-13,0 0-50,-2-12-8,2 12-43,0 0 7,0 0-34,0 0 22,0 0-26,-3 12 16,1-2-17,-1 2-3,1 5 5,-1 2 0,-5 26 5,4-22-8,-1 4 11,1-4-16,-2 2 23,2-1-33,0-2 10,-1 0-55,1 0 8,2-5-51,-2 0-6,-1-3-70,2 1-10,-1-3-42,1-1-18,-7 5-559,10-16 361</inkml:trace>
  <inkml:trace contextRef="#ctx0" brushRef="#br0" timeOffset="19267.2">13811 4446 391,'-8'-8'457,"8"8"-122,-16-13 132,16 13-286,-7-8-65,7 8 9,0 0-48,-6-7-1,6 7-36,0 0 21,8-5-41,-8 5 28,23-5-34,-6 3 23,8-2-31,2 1 27,7 0-26,41-8 44,-31 5-20,-6 2-28,1-3 24,-3 3-23,2-1 22,-3 0-32,-6 2 28,-1 2-31,-1-2 17,-2 1-60,-5 0-9,0 1-73,-2 1-16,-3 1 1,12 3-283,-17 0 183,1 0-200,-4 3 78</inkml:trace>
  <inkml:trace contextRef="#ctx0" brushRef="#br0" timeOffset="19721.3">14672 4599 301,'12'-3'284,"-12"3"-37,0 0-33,0 0-15,0 0-24,-5-9-22,5 9-23,-12-5 105,12 5-161,0 0-19,-15-4-8,15 4-9,-16 0-11,16 0-3,-16 4-4,5-2-7,-2 1-3,1 3 17,-1 1-24,-3 2 7,3 2-2,-1-1-1,-13 14 10,16-14-12,0 1-2,2 0-9,1-1 4,0 1-1,3-2 7,1-1 1,4-8 1,-6 14-8,6-14 7,0 0 3,0 13 26,0-13-38,0 0 8,20 2 21,-11-6-29,2 0-1,0-4 9,3 0-2,-1-1 2,-1 0 11,0-2 28,-2 4 23,-1-1 18,0 1 8,-3 2-14,1-1-17,-7 6-14,10-8-17,-1 3-2,-9 5-16,0 0 1,0 0-3,0 0 1,8 5-8,-8-5 16,0 0-28,0 18 10,0-18-44,0 14-7,0-14-62,2 15-15,-2-15-73,3 17-17,2-4-386,-5-13 86,6 10-18</inkml:trace>
  <inkml:trace contextRef="#ctx0" brushRef="#br0" timeOffset="19992.73">14740 4684 589,'0'0'430,"0"0"-104,5-9-77,-5 9-61,0 0-39,0 0-24,0 0-28,0 0 38,-8 13-85,8-13 14,-4 17-38,4-17 19,-3 17-30,3-17 22,0 19-32,3-10 26,-1 2-27,0-2 20,5-1-28,-1-1 27,2 0-26,0-2 22,15 2-5,-11-5-14,-12-2 16,24-1 1,-10-2 14,-1-3-23,0 0 14,-1-4-25,2 1 2,-4-1 18,1-2 17,-1 1-2,-3 0 0,-1 0-4,-1 0-10,1-6-6,-6 17-65,0-17-49,0 17-46,0-12-44,0 12-50,-2-9-40,2 9-307,0 0-103</inkml:trace>
  <inkml:trace contextRef="#ctx0" brushRef="#br0" timeOffset="20229.28">15278 4347 659,'10'-9'484,"-3"1"-72,-1 1-99,-6 7-52,7-10-67,-7 10-39,10-8-61,-10 8-12,0 0-31,0 0 8,0 0-29,10 8 11,-10-8-21,-4 25 13,0-7-23,-2 2-1,0 4 4,2 1-44,-3 3 57,1 1-2,-2-2-6,2 2 0,-1-4-8,2-1 1,2 0-32,-3 0-35,0-2-35,1-1-43,2-4-52,-3 15-343,2-19-94,0-3-132</inkml:trace>
  <inkml:trace contextRef="#ctx0" brushRef="#br0" timeOffset="20626.28">15055 4650 338,'0'0'317,"-9"-4"-99,9 4-46,0 0 73,0 0-155,0 0-19,12-4-12,-12 4-6,21-2-8,-7 0-6,6 1-8,3-1 5,3 0 5,3-1 7,6-2 11,-2 3 7,-2-1-5,-2 0-11,22-1 35,-29 2-55,-3 0-10,-3 1 1,0-1-1,-4 1-8,-12 1-1,19 1 0,-19-1 3,10 5 0,-10-5 0,4 11 6,-4-11-6,-3 15-5,1-6 7,2-9-6,-5 18 1,2-8-9,0 0 3,3-10 5,-2 19-6,2-19 8,-1 17 20,1-17-30,3 14 22,-3-14-18,7 15 21,-7-15-30,13 7 23,-13-7-24,28 5 13,-28-5 9,23-6-31,-14 1 7,2-2-2,1-2-8,-3-1 9,-1-2-9,0 0 1,-3 0 14,-1 1 1,-1 1 25,-2-1 0,-1 11-11,-2-16-1,-5 4-25,7 12-30,-10-8-44,10 8-74,-13-3-50,13 3-54,-13 5-284,13-5-59</inkml:trace>
  <inkml:trace contextRef="#ctx0" brushRef="#br0" timeOffset="20968.91">15621 4821 237,'9'14'593,"-9"-14"-325,0 0-45,6 10 38,-6-10-31,0 0 20,9 10-33,-9-10-12,10 2-54,-10-2-14,16 0-41,-5-2-7,2 2-30,2-5 2,2 0-24,3-2 8,-1-2-23,3 1-1,0-3-4,1-2-7,-1-1-2,1-3-11,-2 0-10,-1-2-26,-1 0-33,-3-1 61,-3 5 2,-3-2 1,-1 4 3,-1 0 2,2-9 5,-7 12-2,-3 10 0,4-13 6,-4 13-4,0 0-7,-4-10 6,4 10 1,0 0 8,-15 4-9,15-4 3,-12 9-4,12-9 3,-12 14-1,7-6 0,-4 11-7,4-9-14,3 0-41,2-10-28,-2 19-30,2-19-36,4 17-7,2-10-84,0 1-38,3-3-75,0-1-147,3-1-2</inkml:trace>
  <inkml:trace contextRef="#ctx0" brushRef="#br0" timeOffset="21316.45">16260 4625 253,'7'-9'390,"-7"9"-75,5-12 157,-5 12-296,0 0-80,0 0 30,-7-8-73,7 8 40,0 0-67,-14 5 49,14-5-11,-12 12-12,12-12-9,-11 15-5,6-6-8,0-1-9,2 2 1,-2 8 11,5-18-15,0 16 4,0-16 3,5 16 16,-5-16-27,11 12 4,-3-6 18,1-1-26,1-3 24,-10-2-31,22 0 7,-9-1 0,-1-1 1,1-3-1,0 0 3,0-1 8,0 0 17,-3-3 22,-2 2-4,0 0-13,-1 0-7,-2 0-8,0-1-2,-5 8-7,5-10 3,-5 10-12,2-11-2,-2 11-3,0 0-4,-2-5-53,-3-4-16,5 9-17,0 0-22,0 0-28,0 0-24,-13 3-22,13-3-1,0 0-27,0 0 1,-4 7-12,4-7-228,0 0 77</inkml:trace>
  <inkml:trace contextRef="#ctx0" brushRef="#br0" timeOffset="21649.45">16570 4579 437,'0'0'288,"0"0"-61,0 0-44,0 0-35,0 0-32,0 0-18,0 0-19,-13 9-15,13-9-18,-12 11-6,4-5-15,1 0 4,1 1 21,0 0-19,-5 6 17,11-13-29,-6 12 21,6-12-40,-4 11 24,4-11-25,0 15 31,4-5-41,0 0 27,1 2-22,0 2 31,3 1-34,1 2 30,-2 2-28,2 0 21,-1 1-23,1 3 29,-1-3-40,-2 0 45,1 1-38,-1-1 35,-2-4-33,-2-1 47,-1 2-24,-1-4 15,-1 1 17,-1-2 14,-1-2 23,-3 1-1,-1-1 12,-9 9 59,6-13-66,1-2 24,0 1-24,-3-2 20,12-3 8,-17 2-16,17-2-17,-15-2-21,8-3-12,0 0 8,2-5-25,1 1-2,2-4-28,4-3-11,6-21-150,0 15 10,3-2-34,3 2-75,0 0-27,3-1-31,-2 3-372,4 0-198</inkml:trace>
  <inkml:trace contextRef="#ctx0" brushRef="#br0" timeOffset="22255.98">16914 4440 52,'8'-12'386,"-1"1"-100,-2 1 4,6-8 232,-6 10-283,-5 8 4,10-14-43,-10 14-12,6-12-55,-6 12-20,7-10-40,-7 10-6,0 0-31,6-8 8,-6 8-20,0 0 4,0 0-18,6 6 16,-6-6-23,0 14 22,0-14-26,-3 20 8,0-8-1,1 2-4,-1 0 3,-1 3 2,0-1-45,0 0 53,0 1-4,1-1 1,-4-3 2,4 2-8,-1-1-1,-3 6 0,5-10 1,2-10 7,-4 13 2,4-13 6,-3 12 13,3-12-8,0 0-8,0 0-7,0 0-49,0 0 56,16-5-49,-16 5 48,11-9 0,-3 2 5,2-1 34,-10 8-29,9-6-9,-9 6-10,9-6-7,-9 6-2,0 0-3,0 0 9,13 0-1,-13 0-1,6 6-44,-6-6 54,5 9 2,-5-9-6,7 10 0,-2 2 2,-5-12-16,4 12-18,-4-12-20,3 12-12,-3-12-8,6 9 6,-6-9 5,7 9 17,-7-9 3,12 4 10,-12-4 1,15 0 1,-15 0 11,20-6-2,5-6-11,-14 3 21,2 2 4,-3 2 35,-2-2 30,1 1 20,-2 2 7,-7 4-11,12-9-10,-12 9-21,10-6-14,-10 6-12,10-5-11,-10 5-5,0 0-10,6-2 9,-6 2-8,11 2 3,-11-2 0,0 0-2,10 5 1,-10-5 4,0 0-2,12 7 4,-12-7-4,15 4-2,-15-4-1,19 4-1,-6-4-3,-1 2-1,8 5-7,-10-2 3,1 3 2,-3 4 3,0 0 4,-3 3 1,0 6 1,-2 3-2,-3 1-24,-4 5-68,-2 5-68,-5 1-138,-4 3-108,-3-4-403,-5 0-334</inkml:trace>
  <inkml:trace contextRef="#ctx0" brushRef="#br0" timeOffset="23690.98">12508 4763 137,'4'-9'426,"-4"9"-111,0 0-104,0 0-16,0 0-79,5 9 5,-5-9-54,9 17 21,-4-5-33,2 6 22,3 4-24,4 4 21,1 10-38,4 0 11,27 50 72,-19-39-31,5 2-32,0 0 55,2-1-19,2 2-16,-1-4 6,-1-2-14,2 0-13,-5-2-13,-3-7-8,-2-4-7,-1 1-3,2-4-9,-7-1 6,19 14 11,-24-24-18,-1-2 0,-3-3 0,-2-1-2,0-2 7,0 0 18,-2-1 10,-7-8 0,8 12-7,-8-12-7,8 11-6,-8-11-9,8 6-12,-8-6-33,7 7-236,-7-7 36,0 0-62,0 0-74,0 0-307,0 0-178</inkml:trace>
  <inkml:trace contextRef="#ctx0" brushRef="#br0" timeOffset="24013.98">13232 5581 438,'-2'-13'435,"2"13"-67,0 0-33,-2-9-37,2 9-24,0 0-34,0 0-44,-3-12-35,3 12-32,0 0-27,0 0-28,0 0 13,0 0-57,0 0-10,0 0-4,11-2 0,-11 2-4,11 12-1,-3-2-2,2 0 2,1 4-4,3 1-2,1 1 2,4 3-4,-1 1 4,0 1-1,17 21-1,-16-21-2,-6 0-3,1-3 8,-5-2-55,-3 0 61,2-4-33,-2 2 41,-4-2-32,-2 0 81,-2-1-57,-4 3 51,-4-2-59,-3 2 49,-5-2-58,-18 10 35,15-12-34,4-3-104,-2 0-116,6-3-152,-3-3-509,3 1-442</inkml:trace>
  <inkml:trace contextRef="#ctx0" brushRef="#br0" timeOffset="24660.12">14477 5699 200,'0'0'313,"0"0"-82,-4 8-41,4-8-64,-5 10 87,5-10-89,0 0-16,0 0 14,0 0-3,0 0-3,0 0-5,0 0-20,4 10-17,-4-10-15,0 0-12,9-6-7,-9 6-8,13-10-7,-13 10-5,14-12-9,-8 5 0,-1-1-1,0 2-10,-5 6-3,7-15 7,-7 15-6,2-13-1,-2 13 0,0 0 11,-4-13-10,4 13-3,-12-3 4,12 3-10,-17 2 6,-10 7 5,12-3 2,-2 4 4,-1 2-4,3 2 1,-2 0 0,4 2 0,-3 0 2,5-3 4,-1 3 4,6-3-5,1 1 8,-1-2-2,4 0-59,2-12 71,9 29-24,-1-20-52,6-3 4,1 0-107,4-1-71,4-2-106,-2-3-182,4 0-9</inkml:trace>
  <inkml:trace contextRef="#ctx0" brushRef="#br0" timeOffset="25616.36">14996 5629 248,'0'0'402,"-9"-7"-99,9 7-42,-12-7-55,12 7-40,-15-4-32,15 4-14,-16-1-19,16 1-15,-17 3-20,5 1-13,1 2-5,-15 12 36,13-8-54,-2 5-12,4-3-1,-3 2 0,2 0-8,2 1 4,0-2-2,2-1 1,-1 0-5,5 0 3,-2-3-1,2-1 0,4-8-2,-5 16 1,5-16 1,-1 13 4,1-13-2,0 0 5,6 7 2,-6-7-2,14-1-6,-14 1-2,13-6 1,-2-2-5,-2 0 4,2-1 1,-1-3-6,0 3 10,0-4 10,8-6 159,-9 7-67,-3 4-1,0-1-13,0 2-6,-6 7-11,10-14-11,-10 14-16,7-10-14,-7 10-1,5-8-16,-5 8-13,0 0-6,7-7-7,-7 7 1,0 0-3,0 12 1,0-12 2,-6 15-4,3-4 3,1-1 1,-1 1 1,1 2-1,-1-2-5,2 1 1,0 0 2,-1 2 0,1-3 4,2 1 1,-1-12-3,4 30 4,-1-22-56,2 1 61,-5-9-49,9 13 59,0-9-52,-9-4 63,15 6-59,-15-6 55,19 1-3,-19-1-7,22-4-1,-9 1-5,1-4-1,1 0-2,14-8 0,-16 6-5,1-1-2,-1 3 4,0-4-1,-2 2 2,-2 0 17,0 1 11,0 2 2,-3 0 3,1 0-5,-7 6-11,10-9-5,-10 9-5,8-8-9,0 2-5,-8 6-5,0 0-1,0 0 1,0 0 9,0 0-5,0 14 4,0-14-3,-6 14-7,6-14-3,-3 16-56,3-16 58,-4 14-50,4-14 56,-3 15-63,2-1-35,1-14 92,2 10-47,-2-10 55,7 8-66,-7-8 42,14 4-10,-14-4-19,20 0 0,-7-2-5,-1-1 3,2-2-11,2-2 8,2-1 15,0-3-7,1 0-3,-1 0 8,0-3 11,-2 1 6,-1 0 9,-2 2 42,-3 0 26,1 3 17,-2-1 4,-2 3 3,0-1-6,-7 7-12,9-10-13,-9 10-10,8-8-14,-8 8 7,0 0-13,0 0-3,0 0-4,4 13 7,-4-13 0,-8 15-2,5-3-4,0-3 1,-1 2-1,0 0 2,1 0 0,0 1-24,3-12-15,-2 21-27,2-2-135,0-19 21,2 15 23,-2-15-29,7 11-26,-7-11-17,9 6 1,-9-6 3,14 2 17,-14-2 17,14-5 30,-5 2 53,1-1 71,-1-1 52,-1 0 77,10-3 205,-18 8-126,11-6-9,-11 6-35,12-4-23,-12 4-26,0 0-12,11-3 19,-11 3-5,0 0-17,8 7-12,-8-7-18,3 10-2,-3-10 0,1 13-9,-1 2 5,0-15-51,1 15-95,-1-15-10,3 13-61,-3-13-56,0 14-76,0-14-192,0 0-4</inkml:trace>
  <inkml:trace contextRef="#ctx0" brushRef="#br0" timeOffset="25784.36">15596 5588 620,'3'-15'470,"0"3"-100,-3 12-80,3-18-61,-3 18-63,4-14-72,-4 14-78,3-12-84,-3 12 12,7-6-65,-7 6-70,0 0-92,12 2-201,-12-2 33</inkml:trace>
  <inkml:trace contextRef="#ctx0" brushRef="#br0" timeOffset="26104.92">15756 5620 364,'0'0'409,"0"0"-106,0 0-68,5 7-54,-5-7-22,0 0-26,2 15-18,-2-15-11,0 17 3,0 6 60,-2-12-104,1 3-6,1 1-12,0-1 2,0 0-3,0-1-7,1 1-4,1-1-6,-1-2-5,1 1-3,1-2 3,2 0-66,-1-1 69,1 0-61,7 4 23,-4-8 48,3-3-9,-1 1-2,-10-3-4,20-2-6,-8-1 1,2-3-1,-1-1-1,-1-3-3,0-1-18,0-2-11,0-1 4,-3-2 5,0 3 6,5-10-16,-10 13 13,1 2-11,-5 8-28,9-16-37,-9 16-24,8-12-40,-8 12-11,5-6 0,-5 6 6,0 0 5,0 0-15,11-2 5,-11 2-3,10 4-16,-10-4 4,13 3-101,-13-3 84</inkml:trace>
  <inkml:trace contextRef="#ctx0" brushRef="#br0" timeOffset="26485.84">16079 5718 521,'13'0'77,"-13"0"42,21 1 2,-21-1 30,18-2-12,-18 2 25,16-3-13,-16 3 6,12-4 1,-1 1 129,-11 3-159,0 0-22,8-6-26,-8 6-11,0 0-10,0 0-6,0 0-15,0 0-5,-15 0-9,15 0-5,-13 8-9,5-1 5,-2 1 15,1 2 13,-8 11 14,8-10-31,3 1-6,1 0 8,0-3-63,2 3 58,0-3-51,0 0 58,3-9-59,0 16 64,0-16-61,5 12 57,-5-12-60,9 7 60,-9-7-52,23 2 66,-13-5-39,2-1-2,2-1 4,-2-3-16,4-3-16,-2-2-14,0 0 5,-1-1 11,1-2 10,-5 7 9,0-3 38,-2 3 10,1 1-1,-2 1-8,5-6 2,-11 13-30,6-5-6,-6 5 4,0 0 1,0 0-3,6 8 3,-6-8-8,-1 14 3,1-14-5,0 15 8,0-15 1,-1 17-3,2-5-6,-1-12-25,4 29-110,-4-29-35,6 14 14,-6-14-45,9 13-47,-9-13-50,14 5-252,-14-5-68</inkml:trace>
  <inkml:trace contextRef="#ctx0" brushRef="#br0" timeOffset="26919.93">16565 5554 330,'5'-9'542,"-5"9"-124,5-13-103,0 6 137,-5 7-231,0 0-40,0 0-42,3 9-23,-3-9-23,-3 16-15,1-6-17,-1 4-5,-1 0-10,2 3-10,-1-2-6,1 2-5,-1-1-3,2 1-8,-3 12-74,3-17-19,1 1-15,1 1-27,0-4-25,3-1-34,0 1-30,-4-10-23,9 12 14,-9-12 32,12 10-35,-12-10 54,12 6 51,-12-6 80,13 4 63,0-4 191,-13 0-44,0 0 20,14 1 1,-14-1-6,0 0-14,11 3-18,-11-3-35,0 0-10,0 0 0,14 1-7,-14-1-8,0 0-9,0 0-12,11 3-13,-11-3 31,0 0-55,14-4-8,-14 4-6,14-4-8,-4 0-6,0-1-3,-1-1-10,4-1-16,-2 0-8,1-2-6,1 0-12,-3-2 4,0-1 8,0 4 6,7-13-9,-9 13 23,-8 8 0,6-14 4,-6 14 2,1-11 6,-1 11 2,0 0 2,-11-4 3,11 4 4,-17 4 4,7 1 3,-1 2-5,-1 1-6,-1 1 0,2 1-1,-1 2-5,2-2-28,1 1-40,0 2-38,2-3-20,1 1-59,3-2 23,3-9-49,-3 18-43,3-18-21,4 17-276,-4-17-63</inkml:trace>
  <inkml:trace contextRef="#ctx0" brushRef="#br0" timeOffset="27466.47">16794 5859 178,'16'-5'410,"-16"5"-47,12-4-99,-12 4 48,13-7-9,-13 7-2,9-5-3,-2 0 181,-7 5-327,0 0 20,9-5-92,-9 5 27,0 0-86,0 0 46,0 0-65,14 0 54,-14 0-64,0 0 59,7 12-69,-7-12 55,4 11-61,-4-11 55,7 18-36,-7-18-31,5 10 52,-5-10-60,4 10 44,-4-10-49,4 9 59,-4-9-47,0 0 58,6 7-53,-6-7 56,0 0-60,13-5 59,-13 5-57,14-12 56,5-13-59,-7 7 9,2-2 5,0-5 1,1 3 6,1 0 16,-4 4 30,0 1 18,-2 2-2,-1 1-3,0 4-10,-1 0-11,-2 1-12,-1 2-15,-5 7 4,15-10 1,-15 10-1,0 0 4,11 9-6,-11-9 6,4 15 4,-2-6 0,-1 2 0,-1-11-11,3 20-12,-3-20-23,2 19-27,-2-19-19,3 17-19,-3-17-7,3 15 0,-3-15-11,7 9-19,-7-9-22,12 4 16,-12-4-24,18-1 19,-9-5 2,5 1 28,-3-4-11,1 0 30,3-6 7,0-4 4,3-2-17,-1-2-16,20-36-65,-22 36 191,2-1 103,-6 6 61,2 1-11,-4 5 65,-1-1-82,-2 3 27,2-1-101,-8 11 44,7-9-76,-7 9 65,0 0-51,0 0 69,3 16-16,-11 15 63,2-8-69,-3 4 19,0 1-19,1 2-15,-2-1-16,3 1-10,0-1-11,1-1-56,-2-3 56,3-2-61,0 1 51,1-4-80,0-2 8,0 0-119,0 9-239,3-16 197,1-11-72,-1 13-400,1-13-182</inkml:trace>
  <inkml:trace contextRef="#ctx0" brushRef="#br0" timeOffset="27628.56">17268 5784 139,'0'0'704,"-7"-6"-147,7 6-81,-6-8-56,6 8-64,0 0-102,0 0 15,-4-12-102,4 12 24,0 0-91,17-13 79,-8 9-87,3 1-70,3-1 42,0-2-70,2 2 13,0-1-81,0 2-80,1-2-83,-3 1-112,2 1-127,-2 0-376,-2 1-396</inkml:trace>
  <inkml:trace contextRef="#ctx0" brushRef="#br0" timeOffset="28545.89">19379 5328 149,'0'0'210,"0"0"-44,0 0-21,1 11-20,-1-11-5,0 0-3,1 16-5,-1-16 8,3 18-14,-3 9 125,0-9-117,-3 2-17,3 3-8,-1 2 14,0 2-10,-2 6 11,2 0 5,-3 4 13,2 0 3,-1 6-3,-1 2-43,0 1 56,0 4-40,-2 1 73,1 3-68,-1 10 55,0 2-59,0-1 54,-1 1-56,1-1 38,0 1-74,-2-1 91,2 0-71,-3 0-7,1 1-14,1-4 19,-3 1-18,0 0-10,0-2-4,-10 48 16,9-60-35,3-4-5,-1-1-3,1-1-7,2-4-7,-2-9 6,4-5-38,-1 0 10,1-4-25,2-5-24,-2-2-17,1 0-21,2-4-36,1-10-62,-3 8-490,3-8 203,0 0-385,-6-9-431</inkml:trace>
  <inkml:trace contextRef="#ctx0" brushRef="#br0" timeOffset="29676.6">19554 5467 271,'0'0'243,"0"0"-52,0 0-35,1-11-12,-1 11-19,0 0 96,0-13-131,0 13-4,0 0-5,0 0-7,-1-10-35,1 10 35,0 0-42,0 0 37,0 0-44,-1-12 56,1 12-64,0 0 46,0 0-61,0 0 54,0 0-17,0 0-50,0 0 54,2-10-68,-2 10 67,0 0-67,0 0 53,15-1-51,-15 1 58,17 0-59,-17 0 64,27-1-61,-8 1 62,2 0 1,5 0 11,4 0-6,2 0 1,6-2-5,0 4 3,3-2 5,4 0-10,4 0-6,3 2-58,0-1 61,1 3-7,2-1-2,0-1-9,0 1-4,-1 2-1,-1 2-2,56 2 10,-55-4-16,0 1-3,-1 0-2,0-1 4,0 0-3,-3 1 2,-1-2 0,1 0 3,-1 1 3,0 0-5,1-1 5,0 1 5,1 1-2,0-4-7,49 6 10,-53-4-9,2-1-2,-2 1 1,-6-1-1,0 0-2,5-1 0,-5 1-3,6 1 1,-1 0 3,1-1-3,-6 0-1,1-1 1,-1 0 4,0 1 1,38 1 23,-43-1 6,1-3 10,-5 0 1,2 0-1,-4 0-5,1 0-7,0-2-1,-1 1-2,1 1-16,-2-1-4,1 0-3,0-1 0,0 2-6,-1-2 7,30 1-1,-30 0-5,-1 1-1,3-1-1,-7 1-4,-1 0 9,0 0-1,-1 0-4,1 0-2,-3 0 4,-2 0 0,0 0 11,-4 0 2,2 0 1,-16 0 7,24 0 1,-24 0 0,18 0-2,-18 0 0,16 0-4,-16 0-1,13 0-6,-13 0-1,0 0-65,15 0 56,-15 0-5,0 0-9,12 1 0,-12-1 0,0 0 5,4 2-7,2 7 6,-6-9 16,0 0-11,6 10 5,-6-10-3,0 0-3,2 10 0,-2-10 1,0 0 2,0 15 2,0-15-3,-3 14 1,3-14 1,-6 17 0,-2 7 2,2-10 4,-1 4 6,-1 0-12,-1 2-1,0 1 1,-3 4-50,1-1 64,-1 4-7,-1 0 48,-1 6-65,0-1 5,1 1 54,0 0-58,0 3 53,-13 41-25,15-39-36,-3 1 57,2 3-52,-2-2 59,2 0-65,0 1 60,-1 1-60,0-1 61,0-1-58,1 0 61,-1 2-59,0-2 1,1 0 6,1-2 5,0 0 2,0 1-2,0-3 53,1-1-57,2-5 50,-2-1-80,3-3 8,0-3-128,0-2-20,0-1-144,-1-5-74,0-3-482,-1-1-430</inkml:trace>
  <inkml:trace contextRef="#ctx0" brushRef="#br0" timeOffset="31082.81">19003 7333 200,'14'5'225,"3"-1"-37,1-1-47,0 1-19,3 0-20,3 1-17,1 0-10,0 2 9,2-3-10,5 3 3,2 0 2,0-2-4,-1 2 7,37 7 86,-34-8-70,7 1 4,-2 1 0,2 0-15,-7-2-14,2-1-14,-1 2-10,5 0-12,-5 0-8,5 0-2,-1 0 6,3 1 3,-9-1 14,6 3-18,1-3-9,-6 1 7,0-1-17,4 1 3,2 1-3,-6-2 15,-2 0-3,2 0 21,0 0 2,-1-1 19,0 1-13,1-2 16,-2 2 5,1-2-2,1 1 2,36 5 66,-35-6-80,0-2-12,3 3-1,5-1-5,0 1 1,0-2-12,0 3 24,0-3-28,-2 2 18,-2-2-3,-2 1-7,-2 1-7,1-2-7,1 3-8,42 4 5,-43-7-13,1 3-1,-2-1 3,0-2-3,0 1-2,0 0 0,-3 0-3,1 0 3,-6-3 5,-1 1-3,1-2 0,-3 2 1,1 0 8,-5-2 13,20 2 67,-24-2-24,-1-1-20,-3 1 51,0-1-32,-3 1 35,-11-1-29,22 0 25,-22 0-43,17 0 20,-17 0-40,16 0 20,-16 0-41,14 0 26,-14 0-27,22-1 35,-22 1-22,15-1-28,-15 1 23,18-3-27,-18 3 26,25-3-32,-14 1 34,4-1-29,-2 1 26,2 0-39,1 0 31,-1-1-25,1 0 25,0 2-28,16-5 10,-17 4 16,2-2-23,1 3 23,-3-2-26,2 2 29,-2-1-31,2-2 32,-2 3-30,3-2 28,-1 0-37,-1 1 38,3 0-27,-2-1 29,2 2-31,19-3 10,-16 1 17,0 1-23,0 1 3,1 0-7,-2-2 9,1 2-4,0-1 3,-1 1 8,0 1 0,-2 0-8,2-3 3,-7 3-1,2 0 1,-3 0 4,13 0-17,-26 0 21,20-3 0,-20 3-1,18 0 1,-18 0-1,15-2 4,-15 2 0,13-3 1,-13 3-2,13-1-1,-13 1 2,10-3-2,-10 3 1,0 0 1,14-6-1,-14 6-4,12-8-16,-12 8-3,11-10-2,-11 10 2,11-14 0,-5 9-26,-1-6-1,-1 2 41,-2-3-35,2 0 42,-1-3-41,1-1 39,-1-2-46,2-24 2,-2 18 45,1-2-14,1-5-4,1-1 3,2 1 1,0-1 19,-1 1-18,2-2 33,1 4-7,-1-2 70,0 2-11,-1 7 49,-3 0 1,1 3 1,5-15 35,-6 15-163,2 0-6,-1 3-33,-3 2-44,1-2-71,0 2-66,-1 0-107,-1 1-137,-2 2-67,-2-2-610,-1 4-757</inkml:trace>
  <inkml:trace contextRef="#ctx0" brushRef="#br0" timeOffset="31909.43">20406 5559 104,'0'0'209,"-6"-8"-4,6 8-45,-5-9-11,5 9-8,-4-9-15,4 9-13,-4-10-18,4 10 0,-5-10 20,5 10 16,0 0-49,-4-18 160,4 18-68,0 0-60,-2-13 60,2 13-66,0 0 40,-2-12-61,2 12 37,0 0-70,0 0 34,-2-9-64,2 9 40,0 0-57,0 0 39,0 0-67,0 0 14,0 0 34,0 0-10,0 0-1,-5 9-1,5-9 4,-3 21-10,0-6 0,0 4 3,-2 1-1,-1 4-2,0 5-3,-2 1-5,1 3 4,-3 3-3,-9 45-31,8-39-5,2 1 17,-1 0 49,-2 2-54,2 1 52,0 0-54,-2 0 54,2-2-54,-2 1 59,1 0-5,0-1 6,-2 0-56,0-2 58,-1 0-56,-12 39 56,11-42 7,1 1-58,-2-3-1,1 0 5,0-1 6,1-1 0,0-2-1,2-5 3,1-1 50,1-1-58,2-5 52,0 0-50,0-2 47,1-5-61,-3 15 30,5-18 16,0-2-72,1-1 30,4-8-80,-5 17 40,5-17-75,-5 11-69,5-11-57,0 0-89,0 0-403,0 0-260</inkml:trace>
  <inkml:trace contextRef="#ctx0" brushRef="#br0" timeOffset="32463.53">21322 5641 145,'0'0'214,"0"0"-43,-2 12-13,2-12-14,-5 14-35,2-3 16,-1-1-17,-1 4 34,0 3-49,-1 2 20,-1 3-4,0 0-10,-1 7-59,-1-1 49,0 4-23,0 4 24,-4 3 17,3 2 19,-15 46 87,13-41-87,-2 1-54,-1 8 44,-3-2-23,1 0 53,-2 1-76,5-8 42,-5 5-63,-2 2 47,6-7-62,-7 9 7,1-1 4,0 4-2,-2-4 44,-20 56-2,21-57-84,0-2 54,3-7-67,2-2 61,1 0-64,0-2 52,0-3-55,3-2 6,-1-1 4,4-6-1,0-1 2,1-6 0,1 1 3,2-4-7,-5 11-75,7-17 15,0-3-8,0 2-24,4-11-87,-4 8-77,4-8-93,0 0-449,0 0-340</inkml:trace>
  <inkml:trace contextRef="#ctx0" brushRef="#br0" timeOffset="33526.08">19301 5944 403,'0'0'312,"0"0"-59,-18 0-35,18 0-28,0 0-22,-13 1-65,13-1 28,0 0-65,0 0 43,0 0-17,0 0-87,0 0 58,0 0-63,12 5 49,3-1-57,4 0 53,8 1-56,6 0 60,11 2-57,2 3 73,6 0-63,11 2 5,3 2-1,4 0-3,75 17 18,-70-15-11,2 2-3,2 0-2,-2 1 53,5-2-66,-3 1 57,-1 1-68,2-2 68,-1-1-72,-2 0 65,-2-2-67,-2 0 68,0-2-66,-1 0 72,68 12 37,-70-16-37,-2 3 3,-10-3-5,-3-1 5,-1 0-3,-1 1-5,-2-3-3,-3 3-9,-4-2-6,-7 1-2,-3-3-7,-6 0-1,-3 0-7,-1 0-1,12 0 15,-23-2-15,1 1 4,-4-2-1,-10-1-1,21 3-4,-21-3-7,14 2 9,-14-2-4,0 0-7,14 3-24,-14-3-39,0 0-64,0 0-92,-10 7-38,-10-4-747,6-1 143</inkml:trace>
  <inkml:trace contextRef="#ctx0" brushRef="#br0" timeOffset="34196.65">19234 6575 230,'0'0'238,"0"0"-47,0 0-27,-11-2-17,11 2 4,0 0-2,0 0-5,0 0-1,-12-3-5,12 3-67,0 0 43,0 0 41,0 0-117,0 0 60,0 0-81,0 0 70,0 0-78,13 3 66,-13-3-42,26 2 43,-7-2-51,6 3 55,1 1-54,10-1 54,3 1-62,8 2 58,62 5 0,-41-3-77,3-1 52,4 1-62,0 1 54,2 1-60,4 0 5,0 2 55,2-3-60,1 4 56,1-2-59,0 1 61,0 1-45,-1-1 17,-1-3 10,74 13 64,-80-12-33,-6 0 1,-1-1-2,-13-1-4,-2 1-8,-4-2-7,-5 1-10,-1-3-3,-11 1 5,-6-3-8,-2 1-6,-2 0-1,-5-1-6,-2 1 4,13 0 26,-17-3 0,-2 1 11,-11-2 8,19 4 4,-19-4-1,14 1 4,-14-1-12,13 2-9,-13-2-14,0 0-7,15 3-4,-15-3 2,0 0-11,13 2-14,-13-2-117,0 0 0,13 2-55,-13-2-73,0 0-50,0 0-53,0 0-98,0 0-254,11-3-216</inkml:trace>
  <inkml:trace contextRef="#ctx0" brushRef="#br0" timeOffset="35615.58">20586 4378 35,'0'0'322,"0"0"-108,0 0-20,0 0-56,6-7 8,-6 7-18,0 0 32,0 0-27,0 0 44,0 0-26,3-10 27,-3 10-35,0 0 13,0 0-37,0 0 23,0 0 114,4-9-133,-4 9 20,0 0-19,0 0 12,0 0-19,0 0-1,0 0-26,0 0-9,0 0-29,0 0-8,0 0-26,0 0-9,0 0-16,0 0 14,0 0-15,-4 16 7,3-5 5,-1 3 2,-1 1-4,0 2-50,1 3 65,-2-2-54,1 2 60,-1 2-55,1-1 58,-2 1-3,1-4-6,1 0-3,-2-1-2,-4 17-11,4-18-38,-1 0-32,1-2-64,-2-1-59,1-1-65,-1-1-70,1-3-41,0-1-418,-1-2-308</inkml:trace>
  <inkml:trace contextRef="#ctx0" brushRef="#br0" timeOffset="35930.8">20580 4371 406,'0'0'417,"0"0"-45,3-14-104,-3 14-20,0 0-65,1-11 1,-1 11-31,0 0 178,2-12-162,-2 12-26,0 0 3,0 0-31,0 0 8,2-11-18,-2 11 9,0 0-17,0 0 1,0 0-22,5-7-7,-5 7-29,0 0 3,10-3-15,8-2 17,-4 2-25,1 1-9,4-1 0,3 2-9,-1 1 12,4-3-16,-1 3 12,-1 0-10,1 0 6,-2 0-10,0 0 8,-2 0-15,0 0-15,-1 0-53,-5 0-14,0 0-53,-2 0-4,-12 0-63,20 3 6,-20-3-54,14 1-4,-14-1-54,10 5-405,-10-5-226</inkml:trace>
  <inkml:trace contextRef="#ctx0" brushRef="#br0" timeOffset="36178.45">20577 4526 309,'-14'6'502,"14"-6"-101,0 0-72,-11 6-24,11-6-9,0 0-19,0 0-82,-10 4 38,10-4-89,0 0 24,0 0-78,0 0 45,12 0-75,-12 0 42,22-3-22,-9 2-20,3-1-16,1 1-4,2 0-17,2-2-10,18 0-119,-18 3-34,-3-1-40,2 1-47,-3 1-68,-1-1-46,-1 1-72,0-1-252,-2 2-173</inkml:trace>
  <inkml:trace contextRef="#ctx0" brushRef="#br0" timeOffset="36399.99">21096 4539 353,'19'-4'863,"-19"4"-450,11-4-7,-11 4-1,0 0-79,11-3 40,-11 3-83,0 0 7,0 0-108,13-2-2,-13 2-92,0 0 19,0 0-61,8 9 34,-8-9-50,-3 20 41,0-4-61,1 0 37,-3 6-58,-2-1-2,2 4-109,0-1-5,-3 4-91,2-1-90,-1 2-107,0-5-115,1-2-351,-2-2-439</inkml:trace>
  <inkml:trace contextRef="#ctx0" brushRef="#br0" timeOffset="37778.24">19613 2111 440,'4'-7'353,"-4"7"-16,0 0-59,0 0-13,0 0-27,0 0-11,0 0-9,0 0-15,3-10-10,-3 10-15,0 0-26,0 0-31,0 0-18,0 0-24,0 0-20,0 0-18,0 0-16,0 0-16,0 0-14,0 0 2,0 0-3,0 0 6,-1 19 1,-1-9 1,-1 5 0,0-1-10,-4 27 23,3-19-2,-2 2-1,0-2-3,3 2 0,-3 0-4,3-2 1,-3-2-7,3-1 8,-1-1 0,0-1-1,0-1-3,2-2 1,-1-2-1,0 0-5,0 8 1,3-20-4,-4 16 7,4-16 4,-3 13 6,3-13 4,0 0 0,-5 10-7,5-10-13,0 0-34,0 0 5,0-17-21,4 5-3,-2-3 9,1-2 3,2-2 8,0-4-11,0 0 23,1 2 4,0-2 0,-1 2 9,0 0 8,-1 3 3,0 1 20,0 2 10,-2-2 8,2 5 19,-2 1 4,0 0 12,0 2-7,2-9 57,-4 18-77,3-14-14,-3 14-3,1-12-7,-1 12-9,3-9-3,-3 9-10,0 0-1,4-12-7,-4 12 8,0 0-10,5-10 0,-5 10-10,0 0 12,16-6-2,-16 6 4,21-4 8,-9 3-3,5 0 4,1 1-39,1-3 48,2 2-4,-1 0-3,2 1-1,-1-2-5,0 1-21,-1 1-24,-1-1-36,-1 1-26,10 0-198,-15 1 114,0 0-48,-13-1 5,17 3-61,-17-3-23,14 5-261,-14-5-96</inkml:trace>
  <inkml:trace contextRef="#ctx0" brushRef="#br0" timeOffset="38155.35">19565 2362 585,'0'0'300,"0"0"-30,-12 1-21,12-1-26,0 0-12,0 0-26,-12 2-31,12-2-20,0 0-21,0 0-9,0 0-18,0 0-17,0 0-9,0 0-13,8 7 36,-8-7-42,21 0-16,-6 0 10,2 1-3,1-1-7,3 2-6,0-2-1,-1 0 4,1 0-2,0 0 1,-3 0 2,2 0 1,-3 0 0,-3 0 2,-1-2-6,1 2-2,-14 0 3,20-1-12,-20 1-2,17 0 5,-17 0-5,14 0-8,-14 0-18,0 0-16,14 0-30,-14 0-54,0 0-32,0 0-37,0 0-58,4 1-759,-4-1 113</inkml:trace>
  <inkml:trace contextRef="#ctx0" brushRef="#br0" timeOffset="38581.9">20122 2382 402,'0'0'441,"0"0"-49,0 0-45,0 0-14,0 0-5,0 0-24,0 0-14,0 0-14,0 0-19,0 0-16,0 0-25,0 0-36,0 0-18,8-5 61,-8 5-154,0 0-13,0 0-25,0 0-10,0 0-34,0 0 11,0 0 4,1 12 3,-3-2-2,1 2-3,-3 4 5,0 2 4,-1 3-9,-3 1 11,2 3-3,-1-3-3,1 2-4,-1-2 5,0-1-4,1 0 1,0-1-2,1-4 0,0 0-1,0-2 6,1 1-1,2-5 0,-2-1-7,1 1 5,3-10 7,-6 22-2,6-22 6,-4 11 4,4-11 13,-5 10-19,5-10 15,0 0-10,-4 10 3,4-10-11,0 0 5,0 0-45,0 0-68,0 0-95,0 0-141,0 0-132,0 0-1095,0 0 38</inkml:trace>
  <inkml:trace contextRef="#ctx0" brushRef="#br0" timeOffset="40045.08">25344 5718 38,'0'0'410,"0"0"-58,4-14-96,-4 14-28,0 0-46,3-12 0,-3 12-7,4-9 7,-4 9-7,0 0-8,4-11-17,-4 11-15,0 0-13,5-9-3,-5 9 90,0 0-116,4-12-9,-4 12-6,0 0-13,0 0-3,0 0-20,5-9-8,-5 9-11,0 0-13,0 0-8,0 0-5,0 0-8,0 0 0,0 0 3,0 0 3,0 16 4,-4-6-7,3 2 9,-2 5-1,-1 4 1,0 2 2,-3 6 1,1 2-44,-5 8 59,1 0-55,-1 5 57,-3 0-54,1 2 62,0 1-7,-23 62 12,24-62-19,-2-2-7,2 1 4,0-1 3,0-3-2,2 1-55,-1-2 67,1-2-56,1 3 58,1-5-51,-2 1 10,3-7 4,1-1 9,0-5 45,-4 21-23,6-28-40,0-3 55,2 0-58,-1-2 57,0-3-60,1-1 60,-1 2-85,3-11 19,-3 15-91,3-15-5,-2 13-117,2-13-38,0 0-119,-6 7-359</inkml:trace>
  <inkml:trace contextRef="#ctx0" brushRef="#br0" timeOffset="41078.67">25533 5711 94,'0'0'221,"0"0"-25,-12-1-25,12 1 195,0 0-162,0 0-58,0 0-7,0 0-16,0 0-20,-12-1-19,12 1-17,0 0-12,0 0-1,0 0 2,0 0-21,0 0 1,0 0-14,0 0 2,11 2 0,-11-2-10,15 5 6,-2-3 2,1 1-6,6 0 7,0 1 2,5 2 17,8-2 41,1 2-27,1 2 18,9-3-25,0 4 10,2-2-25,2-1 10,52 11 30,-48-8-40,2-1-6,2 2-6,9 2 0,1 0 1,-3 0-11,4 0-5,-2 2 2,0 0 2,2-1-5,-2 2-1,1-2 0,-3 1-48,0-1 56,52 12-32,-62-16-14,1 0 52,-2 2-45,-1-4 52,3 1-57,-2 1 61,-2-1-58,1 0 59,-1-2-57,1 1 55,-4-2-54,-1 3 57,0-1-62,0-2 57,-9 0-49,2 0 48,-2-1-43,1 1 47,-3 0-61,3 1 58,-2-2-7,3 2-3,-3 0-6,0-1 1,-3 1 0,1-2-7,-1 2 0,1-1-1,-2 0 5,25 3-4,-29-6-3,-1 3 0,0-2-2,-2-1 8,0 2-3,-2-1-5,-1 0-2,-1-2 9,-3 2-1,1-2-6,1 1-3,-4 0 0,-1-1 6,0 0 12,10 2 70,-25-3-25,22 2 9,-22-2 7,15 1-56,-15-1 73,14 1-50,-14-1 55,0 0-65,16 0 57,-16 0-65,0 0 51,0 0-66,15 0 48,-15 0-72,0 0 55,0 0-65,11 3 50,-11-3-63,0 0 53,0 0-54,0 0 63,6 9-60,-6-9 61,-6 14-1,3-3-2,-5 3-5,-1 2-7,-1 4-5,-2 3 2,-18 34 8,10-26-8,0 4-2,1 2-2,-5 1-47,-3 10 81,6-9-60,-2 9 10,2-7 54,1 1-63,2 0 66,1 0-52,0-1 66,1 1-52,1 0 55,-13 38-4,14-41-54,1-2 47,1 1-59,0-4 49,3-5-56,-1-2 51,1 0-74,1-6-9,2 1-133,-4-3-55,3-1-171,-2-3-119,-2-6-406,-1 0-506</inkml:trace>
  <inkml:trace contextRef="#ctx0" brushRef="#br0" timeOffset="42825.41">24986 6618 541,'0'0'178,"-4"7"-38,4-7-28,0 0-20,0 0-20,0 0-16,0 0-9,4 11-14,-4-11-5,0 0 9,0 0-19,3 9-2,-3-9-8,0 0 0,6 9 12,-6-9 2,0 0 2,2 11 17,-2-11 13,0 14-9,0-14-23,-2 20 33,-2-8-6,0 4 1,-1 2 26,-1 4-1,-3-1-11,1 4-8,-3-1 64,1 3-65,-1-1 62,1 1-85,1 0 62,-5 1-48,4-1 57,-2 2-61,1-3 52,0 6-53,-1-6 55,1 3-63,-1 0 40,-1 0-64,2-1 55,-2 1-64,-18 35 12,16-32 18,-3-1-6,0 1-3,-1-2-12,-2 0 11,2 2-3,-3 0-3,2-4-1,1 1-2,-2-1-5,3-6 50,3 0-61,1-4 52,2-1-60,-8 7 42,11-12 13,3-2-64,-1-2 61,1-1-58,6-7 67,-8 14-50,8-14 62,-7 9-57,7-9 54,-6 8-58,6-8 51,0 0-62,-7 11 53,7-11-63,-4 8 28,4-8 21,0 0-52,0 0 57,6 10-58,-6-10 61,13 3-59,-13-3 55,23 4-58,-10-3 7,6 0 8,0-1 13,4 2 66,5-2-59,3 0 66,41 0-6,-30 0-74,3 0 52,7 0-58,3 1 53,1-1-59,4 3 52,-2-1-55,1 0 4,2 1 7,1 1 54,11-1-60,2 4 61,2-2-40,-5 0 70,2 0-41,-13-1 73,2-1-50,-5 1-3,1-1-5,-3 1-4,-2 0-8,2-1-6,-2 1-4,0 0-7,-3-1-3,1 2-4,0-2-6,-2 3 2,1-2 5,47 4-1,-50-3-4,0-2-2,-6 1-4,-4-1-2,3-1 2,-3 2-3,2-1 3,-2 0-3,-1 0 1,-1 0 1,-3-1 2,-2 0-3,-3 1 5,-1-1-4,19 1 57,-23-2-27,-2 2 1,-2-1 15,0-2-19,1 1 0,-2 0 2,0-1-3,-3 1-4,1-1-4,-1 0-6,0 0-1,0 1-3,-1-1-3,-1 1-3,1-1 3,-14 0-2,24 0-3,-10 0 1,-1 0 6,1 1-3,1-1 1,-1 0-2,-1 0-6,4 0-1,-3 1 2,3-1-2,-2 1 0,4-1 1,-2 0 0,21 4-1,-22-4-1,4 2-2,-4-2 5,-2 0 4,1 0-2,-1 0 6,1 0 1,1 1-7,-4-2-3,2 1 1,1 0 3,-2 0 10,0 0-14,2 0 0,13 0-1,-14 0-1,1-2-3,-1 2 5,0 0 0,1 0 6,1 0-8,-2 0-1,1 0 2,3 0 2,-3 0-1,2 0-3,-4 0 4,3 0-1,-3 0 10,14 0 29,-27 0-12,27 0 10,-16 2 4,-11-2-6,22 0-5,-22 0 2,17 0 3,-17 0 6,16 0 7,-16 0 3,15 0-1,-15 0 3,0 0-6,18 0-5,-18 0-9,0 0-1,18 1-7,-18-1-5,11 0-2,-11 0-2,0 0-3,19 0 1,-19 0 0,0 0 7,15 0 12,-15 0 12,0 0 13,0 0 15,16 0 11,-16 0 95,0 0-94,11-1 9,-11 1-3,0 0-4,0 0-4,0 0-14,13-4 4,-13 4-27,0 0 3,9-8-33,-9 8 16,9-10-16,-9 10 9,10-13-17,3-9 2,-4 8-8,1-3-24,-2-4-30,3-4 43,3-1 3,-1-3-10,1-2 7,2-2-11,1 2 7,-4 3 5,1 3 10,-3 2-3,-2 2 1,1 3 0,8-17-2,-12 21 3,4 0 0,-6 3 3,3-1-1,-3 2-2,0 0-2,2 2-14,-2 0-31,0-1-46,-4 9-38,4-12-51,-4 12-65,4-14-199,-4 14-93,-3-15-96,3 15-137,-10-16-415,-1 10-797</inkml:trace>
  <inkml:trace contextRef="#ctx0" brushRef="#br0" timeOffset="43868.4">25267 6261 353,'0'0'354,"0"0"-113,-9-4 13,9 4-93,0 0 21,0 0-73,-10-4 39,10 4-81,0 0 78,0 0-53,0 0-82,0 0 66,0 0-70,-9-7 53,9 7-73,0 0 62,0 0-67,0 0 60,0 0-65,13 5 66,-13-5-67,20 6 74,-9-2-73,4-2 57,1 3-55,7 2 60,-1-2-65,3 3 73,6 0 22,9 3 14,1 0 2,6-1-8,3 3-16,0-1-7,12 2 2,1 3-1,2-2-2,0 2 5,69 16 64,-65-16-61,0 1-7,3-2-3,1 1-2,2 2-5,2 0 6,-3 0-2,-1-3-54,-2 1 58,-2 1-56,0-2 74,-2 1-47,-2 0 60,-4 0-59,64 13 82,-75-18-34,1 1-61,-3-1 51,0 0-50,-2 0-4,-4-2 8,2 0 6,-5 2 2,-5-2 3,-2-1 2,-1-1 8,-2-1 6,-6 1 1,2-4-1,13 7 90,-20-5-47,-1-4-4,0 4-2,-4-3-42,3 0 26,2 1-36,-2 0 14,0-1-33,2 1 31,-2-2-10,-1 3-4,1-3-5,-1 1-5,2-1 0,-2 1-5,-1 0-3,-1 0-2,0 0-2,0-1-7,-13-2 8,23 3-7,-13-1-4,-10-2-4,20 5-2,-20-5-14,18 4-8,-18-4-9,19 4 3,-19-4-4,28 9 17,-17-6 39,-11-3-57,18 5 70,-18-5-90,19 5 31,-19-5-80,15 4 32,-15-4-84,13 3 40,-13-3-76,0 0 45,14 4-60,-14-4 42,0 0-94,17 5-213,-17-5 275,0 0 39,10 4 28,-10-4 18,0 0-34,10 4-32,-10-4-30,0 0-235,0 0 73</inkml:trace>
  <inkml:trace contextRef="#ctx0" brushRef="#br0" timeOffset="44812.6">24850 6777 180,'0'0'293,"0"0"-59,0 0-61,0 0-30,0 0-29,0 0 18,0 0-46,0 0 10,0 0-40,0 0 56,13 7-41,-13-7-36,21 4 46,-10 0-47,4-2 0,2 3 11,4-1-5,4 1-1,4 2 13,5 1 12,0-2 11,8 4 2,1 0-1,-1-1 10,47 11 66,-42-10-92,-2-1 44,4 3-74,0-3 43,1 2-65,0-1 52,0 1-63,0 1 51,2-1-58,-3 0 56,-1 0-54,3 1 65,-2-2-58,1 4 59,1-5-57,-1 5 55,-2-4-59,3 3 45,-1-1-2,-1 1-6,-2-2-7,3 3-7,-4-2-2,2 1-2,-3-2 1,0 0-8,0 0 0,-2 0 0,1 0 6,44 11-12,-46-10-26,4 0 64,-4-3-57,4 1 70,-4 0-57,6 2 67,-4 0-68,3-2 58,-2 2-58,5 0 67,-4-2-65,0 2 60,2-2-63,-4 1 57,46 9 0,-47-8-28,-1-3 55,-2 2-66,-6-2 65,0-1-62,0 0 6,-3-1-2,3 1-1,-2 0-3,-3-1-2,1 2-1,-7-4-1,0 1 4,-4-1-2,-2-2-7,-1 0 1,-3 1-4,-1-1 2,-1-1 0,-1 1 1,-10-3-3,17 5 3,-17-5-4,13 1-3,-13-1 9,14 2-42,-14-2-53,0 0-34,11 2 13,-11-2-455,0 0 164,-5-7-514,-4-2-482</inkml:trace>
  <inkml:trace contextRef="#ctx0" brushRef="#br0" timeOffset="45659.83">26256 5722 145,'-6'-11'331,"6"11"-94,-8-7-9,8 7-48,-4-8 3,4 8-60,0 0 13,-7-7-52,7 7 16,0 0-60,0 0 17,0 0-37,-15 4 26,15-4-37,-12 14 30,5-4-33,-1 1 28,-4 4-23,1 2-7,0 1 11,-5 3 5,1 5 30,-6 1-43,1 5 56,0 0-62,-27 39 85,20-25-40,-1 0 53,-3 0-18,2 3-9,-2 1-6,1-2-1,-2 1-10,1 2-18,0-3-42,-1 1 58,3-1-58,-2 0 69,2-3-53,2 2 12,-32 45 41,32-48 26,-2 0-67,5-6 53,-4 6-64,2-5 46,2-2-61,0 0 54,2 0-62,0-2 55,-1-2-64,2 1 59,1-2-58,0 0 54,1-2-54,2 0 52,1-5-56,1 0 60,0-3-56,2 1 2,2-4 2,-2-1 4,4-1 3,-2-1 3,2-4 1,2 1 1,-1-3 3,3-1-3,-2 1 4,7-10 1,-13 19 0,13-19 5,-7 10-16,7-10-12,-5 7-26,5-7-50,0 0-107,0 0-87,0 0-138,-11-5-273,11 5-208</inkml:trace>
  <inkml:trace contextRef="#ctx0" brushRef="#br0" timeOffset="46434.62">27108 5973 17,'0'0'286,"0"0"-68,0 0-23,0 0-31,0 0 12,0 0-15,0 0 4,0 0 6,0 0-55,0 0 66,0 0-72,0 0 67,0 0-17,0 0-40,0 0-13,0 0-32,0 0-18,0 0-9,0 0-15,0 0-17,0 0-2,0 0-49,-2 14 54,-3-6-57,-2 3 62,-4 4-56,2 0 62,-7 7-63,1 4 69,-4 6-9,-2 1-6,-4 2-5,-2 9 0,-3 3 1,-1 0 3,-1 3-2,-35 52 14,31-47-62,0-1 56,2-1-47,-2 3 7,1 1 53,1-3-57,-1 1 58,4-1-56,0-1 59,1-1-51,4-2 61,-3-2-64,4 0 55,4-8-48,-1-1 53,2-2-43,2 0-1,0-1 0,0-2 1,0 0-2,5-4-11,-3-2 17,4 1-2,-1-3 0,-1-1 0,4-1 1,-4 0-4,5-5 53,0 1-62,-7 6 47,9-14 1,3-2-60,0 0 56,-1-3-65,5-7-43,-7 8-132,7-8-113,0 0-173,-11-8-218,9-2-209</inkml:trace>
  <inkml:trace contextRef="#ctx0" brushRef="#br0" timeOffset="47375.08">27314 5059 360,'0'0'300,"0"0"-51,-8-8-76,8 8-11,0 0-63,0 0 16,0 0-55,0 0 11,-5 8-44,5-8 17,-9 13-26,4-3 22,-1 1-28,-4 5 22,0 0-26,1 0 24,-3 3-14,3 0-2,-14 20-10,11-15 12,1-5-2,1 1-3,1-1-1,0 1 0,0-3 1,0 0 0,2-3-9,1 0-1,1-4 3,0 0 3,1-1 4,0 1 52,4-10 40,-9 17 141,9-17-162,0 0-18,0 0-19,0 0-13,4-11-24,1 2-92,4-3 31,0-4-59,2-3 18,4-3-5,-1-3 21,1 3 1,0-3 40,-2 2 5,-2 4 82,0 0-17,-2 2 63,0 0-28,-4 1 21,2 0-25,-1 4 29,-2-1-15,2 2 27,-2 1-20,-2-1 12,2 3-8,-4 8 7,5-15-17,-5 15-3,7-17 27,-7 17-72,4-9 8,-4 9-9,0 0 8,7-12-10,-7 12 7,0 0-19,9-7 11,-9 7-20,18-5 13,-9 2-17,4 2 12,1 0-16,2-2 12,19-1-2,-16 3-15,1 1 13,2-1-12,0 0 16,1 1-22,0-1 16,-3 1-9,2 0 8,-3-1-28,2 2-19,-5-1-50,0 0-21,-2 1-51,-1 0-3,-1 0-71,-1 2 4,-11-3-30,16 5-73,-16-5-297,0 0-142</inkml:trace>
  <inkml:trace contextRef="#ctx0" brushRef="#br0" timeOffset="47583.62">27245 5191 39,'-16'8'478,"16"-8"-87,0 0-15,-11 4-30,11-4-38,0 0-40,0 0-30,0 0-33,0 0-37,0 0-35,9 3-21,-9-3-26,23-1-8,4 1 9,-12 0-108,5-1-35,-2 1-87,3 0-49,1 1-93,-3-1-88,0 1-339,0 1-218</inkml:trace>
  <inkml:trace contextRef="#ctx0" brushRef="#br0" timeOffset="48046.16">27564 5284 246,'0'0'423,"0"0"-94,0 0-54,11-6-63,-11 6-17,0 0 5,16-4-18,-16 4-36,20-3 60,-20 3-133,15-3-9,-15 3-21,15-1-7,-15 1-14,15 2-7,-6 2 5,-9-4-11,16 8 1,-7 0 0,-3 1-4,1 1 5,-2 2-3,-1 0 4,-2 2-6,0-2-13,-2 2 10,-1-1 14,-2 3-18,-1-1 25,-1-2-28,-2 1 22,1-1-27,-3-2 28,-2 1-16,-1-2 16,-1 0-27,-1-3 22,-1 0-22,-12 5 20,13-8 8,1 0-20,13-4 15,-23 1-12,23-1 27,-18-2-24,7-2 12,4-2-19,7 6-4,-8-13 3,8 13 0,-5-15 8,5 15 11,0-15 10,0 3 32,0 12-32,0 0-15,3-14-3,-3 14-6,6-5-3,-6 5 0,0 0-5,0 0 5,13 1-3,-13-1-1,12 8 20,-6 0-22,-1-1 21,3 0-22,2 4 20,-1-1-11,1 1 28,4 3-16,0-1 20,4 0-19,5 2 9,0-3-41,1 1-42,3-4-132,-5 1-133,0-4-509,1-2-373</inkml:trace>
  <inkml:trace contextRef="#ctx0" brushRef="#br0" timeOffset="50359.88">23029 4509 32,'0'0'406,"0"0"-79,0 0-46,0 0-13,0 0-38,0 0-8,-12 0-7,12 0-1,0 0-16,0 0-31,0 0-9,0 0-5,0 0-19,0 0-6,0 0-13,0 0-15,0 0 46,0 0-100,0 0-7,0 0-7,15 0-5,-15 0-7,18 1-1,-18-1-7,27 0 2,-12 1-3,2 0-7,2-1 8,1 2-4,-2 0-2,3-2-1,17 1 3,-20 0-7,-3-1-2,-1 3 2,0-3 1,0 0-10,-2 2-21,-12-2-32,24 1-41,-24-1-33,17 1-71,-17-1-52,16 1-48,-16-1-51,13 1-374,-13-1-235</inkml:trace>
  <inkml:trace contextRef="#ctx0" brushRef="#br0" timeOffset="50738.23">23009 4659 293,'-13'2'346,"13"-2"-69,0 0-43,-15 5-28,15-5-20,0 0-12,-10 2-20,10-2-27,0 0-17,0 0-9,0 0-19,-8 7-11,8-7-3,0 0 2,13 7 0,-3-3 14,5 1 15,2-2 1,6 3-7,3 0-3,4-1 0,3 1-8,1 0-3,35 3 99,-35-4-66,1-1 10,-7 0 0,-2 0 8,-1-3-45,-3 2 52,-3-1-54,-3-1 46,1 2-59,-4-1 45,-2-2-38,-11 0 35,21 2-35,-21-2 26,23 3 46,-23-3-119,11 0 21,-11 0-30,0 0 13,16 0-65,-16 0-10,0 0-118,11 1-16,-11-1-66,0 0-78,0 0-81,13 1-88,-13-1-107,0 0-279,0 0-425</inkml:trace>
  <inkml:trace contextRef="#ctx0" brushRef="#br0" timeOffset="53359.66">22451 5250 12,'0'0'339,"6"-8"-39,-6 8-60,0 0-24,0 0-23,0 0-18,0 0 141,0 0-176,0 0-13,0 0-16,0 0-18,3-9-14,-3 9-21,0 0-3,0 0-20,0 0-16,0 0-3,-9-5-5,9 5-9,0 0 6,-14 0-4,14 0 4,-13 2-12,13-2-1,-17 4-1,17-4 1,-16 6 6,4-3-6,2 3 10,-3-1-78,0 1 76,-1 2-60,0 1 64,-1 2-55,-3 0 58,3 1-51,-20 16 17,16-12 57,1 2-20,-1 1-4,1-1-1,-1 0 2,2 2 2,-1-1-1,3 0-8,-3 1 2,3 2-3,-2-3-3,3 2 0,-2 0 1,1 0 3,-15 20 2,16-19-5,0 0 2,-2 1 1,2 0-1,0-2-4,0 1 8,0 1 2,0-1-55,-1 0 58,1 1-58,-2-1 67,2-1-61,-1 3 13,1-2 5,-15 22 58,15-22-54,-1 2 58,3 0-65,-4-2 64,3 1-66,0 2 63,1-1 2,-1 0-10,0 1-9,2 1 3,-2-1-5,3 1-2,-3 1-6,2-2 2,-1 1-6,-1-1 9,2 0-63,-2 2 70,2-1-61,0-1 72,-1 1-65,0-2 15,2 1 7,-2 1 3,3-5 2,2 0 4,-2 0 2,0 2-1,2-2 5,-8 22 1,9-20-5,-1-1 2,2 0 2,-1 1 0,1-1 4,0 0-4,1 2 1,-1-1 1,1 0-5,0 1 3,0 1-1,-1-1 0,3-1-1,-2 1-2,0 18 7,3-23-1,-1 1 5,2-2-10,-1 0-1,1-1 1,-1-1 2,1 2 0,0-2-2,0 1-3,1 0 5,0 0 3,-1-1-3,2 3 8,-1-1 0,3 19-21,-3-18 14,2 4-1,-1-2 4,-1 2-6,4-2 4,-2 2-3,1-2 0,0-1 1,0 1-1,-1-5 12,3 4-10,0-6 0,-1 1 1,1 2 0,0-2 1,1 0 0,2-1 3,-1-2-6,1 2 1,1 0 5,-1-2 3,4 0 8,-2 1-11,-1-4-4,2 3 6,1-4-5,-3 1 2,3 1-4,-2 0 0,12 6-3,-11-9 3,-2 0 0,3 0 10,-4-3-2,2 1-2,1-1 6,-1-2-3,3 1 3,-2 0 4,2-1-4,-2 1-1,1-3-4,3 0 0,-4 2 6,17-2 2,-16 0-14,0-2 8,3 2-10,-4 0 1,1 0-5,1-1-2,0 1 2,-14 0 2,27-2-3,-13 2 0,-1-1 3,2 1 1,-1-1 1,4-2-3,17 0-1,-20 1-1,3-1 5,0 0-3,-3 0 2,3 1-2,-1-3 2,1 1 1,-2 0 7,2-1-5,2-1 3,0-1-5,1-1-1,0 0-3,-1 1 3,1-2 7,-1 1 15,-1-2 1,1 0-1,-2 1 1,1-2-7,0 0 2,-3-1 18,2 0-6,-1 0-21,0 1 22,0-3-25,-1 2 12,-1-2-1,-1 2 13,16-17 16,-16 15-28,0-4-9,2-1 7,0 2-3,-2-2 3,1 0-2,-2 1-1,2-2 61,-3 2-63,0 0 88,-1-1-68,-1 1 48,1-1-63,0-1 48,13-29-30,-13 22-58,1 1 60,-2 0-61,0 0 6,2-2 4,-2 4 2,-1-2 8,1-2-2,0 3-1,1-1 1,0-1-13,-2 0 18,0 2 0,2-2 1,6-21-1,-7 23-1,-1-1 55,-2 3-67,0 1 58,1-3-66,-2 3 61,2-2-64,0-3 56,-2 5-57,3-7 57,-4 6-60,3-5 58,-2 2-61,2-2 60,5-29-32,-8 31-26,0 3 62,1 0-60,-2-2 58,1 1-61,-1 0 54,1 0-55,2-2 57,-1 4-53,-1 0 3,0-2 4,0 2 54,0 0-58,1-2 56,1 4-56,-2-1 56,0-1-59,-1 0 58,1 3-60,-1-3 69,1 3-65,-2 2 62,1-3-12,-3 3-3,3-3-7,-2 2-1,1-2-14,0 3 11,-1-2-7,4-17 3,-3 17-4,1 1 4,-2-2 3,1 2-11,-2 1 1,2-3-3,-1 2 1,1 0 3,-1 1 0,1 0-3,-2 1 1,3-1 3,-3 2-1,1 1 2,0-11-44,-1 11 59,-1 1-58,0 1 58,2 0-58,-2 0 62,0 0-54,0-2 54,0 2-55,0-1 59,0 1-58,-2-1 58,2 2-54,-1-3 60,1 2-62,-2-8 28,0 7 31,1 2-55,0-1 52,-2 1-3,2 0-6,-2-3-4,2 2-3,0 2-2,-2-2-7,1 0 6,-2 0 3,1 2-6,-1 0 2,-1-2-3,0 3 5,0-1 1,0-1-6,-1 3-1,0-2-1,-1 2-1,1 0 7,-2-1-3,1 2-4,-1-2-3,0 4 3,0-3-3,-1 3-2,0-1 0,2-1 5,-10-4-3,7 5-2,0 2 6,-3-1-6,1 1 4,-1 2 6,1-1-7,-2 1 0,0 0-1,0 1 13,-2-1-12,1 1 14,-2 1-15,2-1 13,-2 1-18,-13 0 12,16 0 8,-2 0-11,3 0 9,13 0-15,-22 0-7,22 0-60,-20 0-37,20 0-81,-14 1-17,14-1-28,-13 4 2,13-4-77,-12 8-461,12-8-290</inkml:trace>
  <inkml:trace contextRef="#ctx0" brushRef="#br0" timeOffset="55861.13">28694 5821 4,'0'0'301,"0"0"-74,4-10-51,-4 10-36,0 0-24,0 0-21,-1-12-13,1 12 1,0 0-4,-6-10-14,6 10 16,-6-7-30,6 7 20,-7-5-19,7 5 15,-11-7-36,11 7 32,-11-5-35,11 5 17,-11-4-32,11 4 24,-16-5-33,16 5 24,-18-3-24,5 3 24,1-1-28,-1 1 35,0 0-35,-17 1 33,12-1 0,3 3-35,-4-1 34,2 1-24,-2-1 18,-1 2-27,3-1 28,-6 2-33,3 2 33,-1-2-36,-3 3 32,4-2-12,-3 4 9,1-1-35,-5 1 33,2 2-23,-2 0-2,0 2-2,1-1 3,-1 1 1,2 1 1,-1-1 0,1 1 2,-1-1 1,1 0 14,3 2-55,-3 0 58,3-1-49,-1 0 49,-22 19 20,22-15-23,-1-1 0,4 0-3,-1 2 2,-1-1-8,1 2 6,-2 4-6,-1 0 5,0 1 5,-1 0-11,0 1 9,3 2-1,-3 0 10,1-2-3,-26 31 8,26-29-14,1 0 3,-2-1-3,2 1 2,3 1-64,-4-1 68,3 0-49,-2 0 11,2 2 14,0-2 2,1 1 1,2 0 61,2-4-73,-1 3 66,2-3-4,-2 5-16,1-6 0,3 3-8,-3 4-10,1 0 13,0-1-14,0 3 1,-1-1-7,3 1 6,-3-2 7,5 2-1,-5 1-49,5-6 59,-2 6-59,-14 32 43,13-33-11,5-2 8,0-3 7,-2 0 36,2 2-36,0 0 68,2-1-60,0-2 58,1 2-64,1-1 48,-1-2-59,3-3 63,0 2-65,-1-1 60,2 25 27,2-24-82,2-3 63,-2 3-63,4-2 57,-1-1-64,2-1 55,-1-1-59,3 2 57,-1-3-60,1 0 67,3-2-68,0 1 64,2-1-55,-1-3 11,2 0 11,1 1 11,3-1-4,-2-1 3,2-2 3,1 0 1,-1-2-8,4 1-20,-2-3 26,4 1-14,-2-3 5,2 1-5,2-1 6,0-2 3,0 1-1,26 4 25,-24-6-31,0 0-6,-2-1-8,1 3 2,0-3 4,0-1-10,1 2-1,0-2-2,0 1 2,0-1-2,0 1-6,0-2 0,0 0 2,1 0 0,25-2-6,-25 1 8,-2 0-1,1 0 5,-1-1 11,-1-1-10,2 1-13,-2-3 6,0 3-5,1-3 0,1 1-1,-1 0 1,1-2-1,0 1-5,4-2 54,26-10-30,-27 9-32,0 1 12,0-3-16,-2 1 63,1-1-66,-2 0 57,1 0-55,-1-1 56,-1-1-57,-1-1 48,-1-1-42,-1-1 52,0 1-52,-1-4 46,0 2-56,-2-3 60,2 1-61,-3-2 56,3-1-55,1-3 56,0-1-57,-1 0 54,1 0-55,-3-1 56,-1 2-49,4-2 8,-1 1-4,0-2 7,-2 1 3,18-20-3,-21 24 62,1 0-59,-2 0 64,2-2-47,-2 2 46,0 1-53,1 1 49,-2-2-56,1 2 62,-1-1-71,2-2 53,-2 1-59,1 0 60,1 0-57,15-27 41,-15 25 36,-1-1-74,0 0 54,0 0-49,4-4 59,-5 4-65,1 2 57,0-2-33,-2 1 49,0-1-51,1 1-2,-2-2-1,1 4 1,-1-2 1,1-1-3,-3 1 16,1 0-24,1 0 45,0-1-54,-2 1 47,0 1-52,-1 2 50,0-1-52,-3 1 48,1 0-49,0 4 49,1-5-52,-3 3 44,0-1-49,8-18 35,-7 21 21,-2 0-48,1-2 46,0-1-56,1 1 52,-1-1-58,0 2 56,0-3-51,-1 2 41,3 0-40,-3-1 58,0 4-53,0-5 50,0 0-56,7-24-13,-7 23 58,-1 2-49,1-1 62,-1 4-57,-2-3 49,1 3-44,2-1 52,-3 0-52,1 1 51,-1 0-54,1 0 52,0 1-49,-1-1 51,-1 0-54,2 0 48,0 0-11,-1 0-11,1 0-3,-2 2 7,1-2 1,0 5-5,-2-2-5,0 2-5,0-1-14,-2 0-15,1 0 17,-1 1 5,-3 0 5,2-1 1,-5-8-5,4 10 16,-1 2-3,1 0 1,-2-2-2,1 3 5,0 0-4,0-1 3,0 1 7,-1 1-10,0 0 2,1-1 4,0 1 13,-1 2-31,0-4 15,-8-2-7,7 5 6,-1 0 0,-2 0 0,1 1-12,-3-1 18,0 1 1,-1-1-1,-1 1 2,2 0-6,1 1 5,-3-1-4,1 0 2,0 0 1,0 0 3,1 0-4,0 0-5,1 3 2,-2-3 4,1 0-1,0 1 1,-1-1-4,0 2 7,-2-2-6,1 3-4,-3-2 7,3 1-2,-4 0-3,3-1 20,-2 1-16,-14-2-8,14 3 8,1 1-3,0-1-7,-1 0 6,0 0-9,-1 2-13,-1-1-19,-2 1-34,0 1-23,-1 0-51,-3 2 0,-3 0-48,1 0-29,-5 4-81,-34 4-889,32-3-1</inkml:trace>
  <inkml:trace contextRef="#ctx0" brushRef="#br0" timeOffset="64956.09">14160 6267 42,'0'0'392,"0"0"-107,0 0 161,-9-4-263,9 4-29,0 0-4,0 0 10,0 0-6,-7-5 1,7 5-11,0 0-23,0 0-7,0 0-25,0 0-14,-4-9-14,4 9-17,0 0-11,0 0 14,0 0-33,0 0-3,0 0-5,0 0-7,0 0 5,11-3-2,-11 3 0,14 0-1,-14 0-1,17 0 0,-3 3 0,-1-3 4,4 2 0,2 1-8,28 2 10,-19-3-7,8 3 2,-1-5-1,3 4 4,3-1-4,-1 2 2,5-3 0,2 3 16,-1 0-16,-1 0 0,2 0-6,-1-1 2,0 3 2,3-2-2,52 5 7,-50-5-9,1 0 2,2 0-1,-3 0 20,3-1-25,-1 1 22,-2 0-19,1 1 17,-1-2-19,0 1 21,-4-1-20,2 3-6,-3-2 11,-2 0-2,31 6-1,-37-7 0,-4 2 2,-1-1 2,1 1-1,-2-1 2,-5 0-2,1-1 1,-3 1 0,0-1 1,-1 2 1,0-4 2,-4 3 6,0-2 1,-2-1-3,-2 0 0,0 1 4,-4-1-4,1 1 4,-1-1 11,-12-2 3,20 3-10,-20-3 2,17 2 2,-17-2 2,15 2-3,-15-2 1,12 2 6,-12-2 4,0 0 7,20 3 61,-20-3-54,0 0-4,0 0-3,13 2-9,-13-2-4,0 0-8,0 0-4,0 0 1,0 0-5,15 1-5,-15-1-8,0 0-26,0 0-43,0 0-42,0 0-278,0 0 92,14 2-71,-14-2-352,0 0-230</inkml:trace>
  <inkml:trace contextRef="#ctx0" brushRef="#br0" timeOffset="67658.89">18051 6223 159,'0'0'167,"0"0"-45,-13-1 10,13 1 101,-14-2-124,14 2 17,0 0-22,-12 0 23,12 0-33,0 0-1,0 0 0,-13-3-3,13 3-1,0 0-4,0 0-2,0 0-14,0 0 5,0 0-3,-7 0 59,7 0-83,0 0-14,0 0 0,0 0-9,0 0-7,0 0 1,0 0-7,0 0-5,17-1 1,-17 1-2,26 0-2,-10 0-1,3-1 1,2-1 2,20 1 7,-18 0-13,-2 1-1,2-1 7,-2-1-2,2 2-6,-3-1 4,-1 1-3,1 0 2,-6 0 3,1 0-4,-2 0 3,-1-1 0,-12 1-13,21 0-25,-4 0-125,-17 0 31,14 0-12,-14 0-27,14 1-23,-14-1-32,0 0-224,14-1 79</inkml:trace>
  <inkml:trace contextRef="#ctx0" brushRef="#br0" timeOffset="68063.78">18457 6063 233,'0'0'205,"0"0"-47,0 0-23,-6-8-10,6 8 0,0 0 1,0 0-7,-4-2 127,-5-3-127,9 5-14,0 0-7,0 0 3,-7-5-10,7 5-4,0 0-14,0 0-1,0 0-4,0 0 2,0 0-16,0 0-8,-8-5-7,8 5-17,0 0 12,0 0-26,0 0-5,0 0 0,0 0-3,0 0 8,8 8-3,-8-8-58,11 9 65,-5-2-49,3-2 63,2 5-62,0-3 63,-1 4-63,2-2 62,11 12-30,-12-9 31,0-2-7,-1 2-7,0 0-3,-2 0 10,-1-2-12,-1 2 0,1-1-3,-3 0-5,-1-2 2,-1 1 2,-2-10-3,1 20 5,-3-11 4,-8 8 19,2-5-1,-2-3-13,-3 2 11,-2 0-20,-3-1 14,0 1-53,-1 0-49,-2 0-111,3-2-89,-1 3-405,1-4-196</inkml:trace>
  <inkml:trace contextRef="#ctx0" brushRef="#br0" timeOffset="77633.89">22152 5770 64,'0'0'315,"0"0"-191,0 0-12,0 0-19,-6-8-7,6 8-7,0 0 1,0 0-6,0 0-7,0 0-6,0 0-8,0 0-3,0-12-6,0 12 1,0 0-8,0 0 39,0 0-49,0 0 0,0 0-2,0 0-25,0 0 20,3-9 0,-3 9-2,0 0 0,0 0-21,0 0 19,0 0 2,0 0-18,0 0 34,0 0-29,0 0 36,0 0-29,0 0 31,0 0-29,0 0 42,0 0-24,0 0 43,0 0-24,0 0 29,0 0-42,0 0 25,0 0-38,6-8 22,-6 8-40,10-7 27,9-2-11,-8 1-21,3 1 16,0 0-24,4-1 29,0-1-38,1-2 30,-2 3-22,2-2 26,-4 3-25,-1-1 32,2 2-32,-4-2 30,-1 4-18,0-1 18,6-4-13,-17 9-19,14-7 30,-14 7-33,11-6 27,-11 6-24,9-4 20,-9 4-25,0 0 26,13-7-26,-13 7 23,0 0-29,9-4 27,-9 4-34,0 0 16,9-5-192,-9 5 24,0 0-60,0 0-21,0 0-227,0 0 23</inkml:trace>
  <inkml:trace contextRef="#ctx0" brushRef="#br0" timeOffset="78183.89">22347 5470 178,'0'0'239,"0"0"-44,-9-4-55,9 4-4,0 0-20,0 0 23,0 0-18,0 0 33,0 0-22,0 0 21,0 0-40,0 0 3,-4-3 89,4 3-113,0 0 11,0 0-28,0 0-4,0 0 10,0 0-26,0 0 11,0 0-31,0 0 9,0 0-27,0 0 19,0 0-32,0 0 15,0 0-21,20-5 17,-8 7-3,1-2-20,1 1 22,-1 0-31,1 0 20,-1 1-18,-2 0 19,2 1-20,-1-1 18,-1 0-15,1 2 18,-12-4-17,19 6 18,-10-3-21,-2 2 19,-7-5-22,13 11 32,-13-11-22,5 13 18,-7-4-23,-3 0 24,-4 4-35,-6 4-25,-4 2-81,-6 3-71,-2 1-123,0-1-329,2 1-163</inkml:trace>
  <inkml:trace contextRef="#ctx0" brushRef="#br0" timeOffset="81413.95">28374 6107 157,'0'0'328,"0"0"-56,0 0-37,0 0-28,0 0 147,0 0-244,0 0 57,0 0-79,0 0 75,0 0-65,0 0 52,0 0-17,0 0-19,0 0-14,13 0-9,-13 0-13,0 0-11,0 0-11,0 0-58,0 0 51,0 0-8,0 0-4,0 0-6,0 0-2,0 0-7,0 0-2,0 0 1,0 0 2,0 0 16,0 0-45,0 0 77,0 0-60,0 0 62,0 0-70,8-7 40,-8 7-1,10-5-60,-10 5 59,12-11-6,-5 4-6,3-3-3,1-1-5,2-2-14,1-3 0,1-2-2,5-2 12,-1-1-16,-1-1 10,0-1-13,22-26-1,-18 21 9,-6 5-9,2 1 12,0 0-10,-5 6 28,-2-1-1,2 4 14,-4-1-13,-1 2 5,2 2-17,-4 2 7,-1-1-13,-5 9 2,12-13-15,-12 13 18,7-9-16,-7 9 5,7-9-8,-7 9 7,6-8-10,-6 8 12,0 0-11,7-9 9,-7 9-6,0 0-1,6-7-47,-6 7-22,0 0-19,0 0-10,0 0-261,0 0 67,0 0-53,0 0-462,-10 7-344</inkml:trace>
  <inkml:trace contextRef="#ctx0" brushRef="#br0" timeOffset="81911.03">28748 5578 145,'0'0'248,"0"0"-56,0 0-28,0 0-35,0 0 23,0 0-22,0 0 9,2-10-23,-2 10 23,0 0-42,0 0 28,4-9-25,-4 9 20,0 0-27,0 0 13,4-12-40,-4 12 23,0 0-44,0 0 12,0 0-4,-3-10-47,3 10 21,0 0-34,-11-3 27,11 3-22,-14 1 15,14-1-19,-16 3 19,7 1-30,9-4 26,-19 4-26,10 0 28,9-4-24,-15 6 25,2-2-12,13-4-13,-11 4 28,11-4-22,0 0 21,-12 5-21,12-5 34,0 0 0,0 0 49,-8 5-24,8-5 10,0 0-26,15-3 5,-1 1-10,1 0 1,4-3-17,-1 3 24,1 1-19,0-1 21,-1-1-24,-4 3 16,0-2-27,-14 2 10,26 2-17,-13-2 15,-1 3-14,1 2 13,1 4-24,-1-2-5,1 6-79,9 16-372,-15-10-1,-6-3-194,1 1-171</inkml:trace>
  <inkml:trace contextRef="#ctx0" brushRef="#br0" timeOffset="85743.81">22071 4410 753,'0'0'303,"0"0"-80,-8-7-15,8 7-59,0 0 7,0 0-52,-7-7 13,7 7-51,0 0 8,0 0-46,0 0 15,0 0-44,0 0 36,0 0-38,6 7 25,1 0-1,0 3-27,3 2 27,1 2-33,-1 3 13,4 4-9,0 4 12,0 1 25,2 5-27,-1 2 15,-1 0-29,1 1 31,-1-1-30,1 0 24,9 23-9,-13-32-17,-1 2 30,-1-6-31,0 0 28,-1-3-28,-3-3 29,1 0-24,0-2 23,-2-2-13,0-1 41,0-1-8,-4-8 38,5 14-11,-5-14 14,6 12-28,-6-12 12,3 7-29,-3-7-21,0 0-130,0 0-137,0 0-510,0 0-283</inkml:trace>
  <inkml:trace contextRef="#ctx0" brushRef="#br0" timeOffset="86227.81">22117 4880 331,'0'0'305,"0"0"-60,0 0-40,0 0-50,0 0 0,0 0 75,0 0-162,0 0 23,0 0-43,0 0 11,0 0-36,0 0 29,0 0-42,8 8 24,-8-8-29,10 8 26,-2-1-32,1-1 30,0 1-31,0 0 33,15 9-8,-12-9-27,0 1 27,0-1-24,0 1 22,0-2-42,-2 1 50,3-1-44,-2 1 34,1-2-34,-2 0 10,2-2-49,0 1 11,-12-4-34,22 3-18,2-7-87,-11 0 111,0-1 10,1-4 8,-2 1 20,-1-2 40,0 2 68,0-2 49,-2 2-13,-2 1 46,1-1-19,-8 8 26,12-12-41,-12 12-2,10-9-51,-10 9-5,6-7-33,-6 7 8,0 0-27,0 0 20,0 0-19,0 0 9,-3 16-21,-4-4-12,-1 3-79,-2 2-40,-1 2-108,-2 4-111,0 1-277,-2-1-137</inkml:trace>
  <inkml:trace contextRef="#ctx0" brushRef="#br0" timeOffset="87361.59">28643 5017 16,'0'0'200,"9"-13"60,-9 13-110,4-10-17,-4 10-10,7-12 11,-7 12-8,4-11-23,-4 11-3,6-15 4,-6 15-17,4-14-14,-4 14 4,3-14-13,-3 14 2,4-15-40,-4 15 24,2-14-26,-2 14 40,2-13-24,-2 13 32,2-13-25,-2 13 32,1-11-30,-1 11 24,0 0-30,3-14 23,-3 14-31,0 0 8,3-10-33,-3 10 13,0 0-33,0 0-7,0 0 26,0 0-15,15 6 14,-10 3-22,0 1 33,0 4-30,3 1 22,-2 4-24,1 2 27,-1 1-20,-1 0 27,3 1-32,-4 1 27,6 20-7,-7-22-18,0-1-2,1-4 1,0 1 3,-3-1 1,1 0 3,0-4 0,-1 0 5,0-2-3,1 1 6,-1-2 0,-1-10-5,1 16 6,-1-16-3,2 13 0,-2-13 6,1 11 3,-1-11-5,0 0-10,0 13-41,0-13-91,0 0-73,0 0-106,0 0-273,0 0-102</inkml:trace>
  <inkml:trace contextRef="#ctx0" brushRef="#br0" timeOffset="87698.22">28409 5220 21,'0'0'400,"0"0"-124,0 0-38,0 0-67,0 0 120,0 0-133,0 0-46,0 0 8,0 0-53,0 0 17,9 5-45,-9-5 19,0 0-35,15 8 21,-15-8-25,16 9-9,-9-4 1,6 2-7,-1 0 0,0 1 0,0 0 3,1 0 3,2 0-3,-2-1-5,1 1 4,1 0-37,1-1-50,0-1-57,2-1-7,-3 2-9,3-2 18,0-2-12,-1-2-7,-2-1-225</inkml:trace>
  <inkml:trace contextRef="#ctx0" brushRef="#br0" timeOffset="87868.23">28970 5209 385,'13'-10'766,"-13"10"-481,7-5-87,-7 5-22,0 0-57,9-7-4,-9 7-43,0 0-2,0 0-37,0 0 22,-1 12-51,-5-3 19,-3 1-1,-8 4-6,0 3-86,-4 2-29,-9 2-96,0 2-142,-2-1-176,-3 0-11</inkml:trace>
  <inkml:trace contextRef="#ctx0" brushRef="#br0" timeOffset="93920.01">22148 5961 275,'0'0'335,"0"0"-38,0 0-12,0 0-39,0 0-43,0 0-22,-4-12-26,4 12 135,0 0-160,0 0-21,-4-10-15,4 10-12,0 0-11,0 0-9,0 0-15,0 0-12,-5-10-7,5 10-11,0 0-6,0 0-6,0 0 1,0 0-5,0 0 1,-10 3-2,10-3-1,-8 7 4,8-7-3,-10 7-5,10-7 3,-6 8-4,6-8-46,-6 7 55,6-7-57,-5 7 65,5-7-59,0 0 55,-4 10-47,4-10 12,0 0 52,0 0-59,7 10 61,-7-10-58,0 0 52,14-1-1,-14 1-3,14-4-2,-14 4-2,13-8-2,-13 8-6,14-9 4,-14 9 12,9-9 8,-3 1 25,-6 8-42,5-9-6,-5 9-2,0 0-4,0 0-3,-2-12 1,2 12-2,0 0 5,-14-1-9,14 1 3,-14 2 0,14-2-1,-16 7-1,16-7 11,-24 13-21,16-9 6,8-4 3,-11 10-53,11-10 59,-8 8-54,8-8 64,-5 8-54,5-8 64,0 0-61,5 11 63,-5-11-48,12 2 59,-12-2-61,15 1 63,-15-1-2,15-1-13,-15 1 18,16-3 21,-16 3 11,10-4 4,-10 4-15,10-5-10,-10 5-14,0 0-28,8-7-36,-8 7-68,0 0-95,0 0-82,-7-7-85,-5 7-1193</inkml:trace>
  <inkml:trace contextRef="#ctx0" brushRef="#br0" timeOffset="95444.36">27917 6541 106,'0'0'271,"0"0"-92,0 0 97,0 0-158,0 0-23,0 0 24,0 0-16,0 0 21,4-9-17,-4 9 11,0 0 4,0 0 2,0 0-19,0 0-10,0 0-19,0 0-11,0 0-19,0 0-10,0 0-11,0 0-9,0 0-6,0 0-10,0 0-2,0 0-3,0 0 5,0 0-3,0 0-7,0 0-4,0 0-2,0 0 2,0 0 5,-10 2 4,10-2 2,0 0-6,0 0 3,0 0 4,2 12-8,-2-12 7,0 0-2,8 6 4,-8-6-4,0 0-1,14 0 16,-14 0-15,11-3 5,-11 3 1,11-4-5,-2-1 12,-9 5-3,10-8 4,-10 8-4,6-8-4,-6 8 10,4-9-12,-4 9 7,0 0-7,1-12-2,-1 12-2,0 0 1,-7-9-8,7 9 9,0 0-3,-12-5 8,12 5-8,0 0 2,-13-1 0,13 1 11,-11 2-14,11-2-2,-12 4 1,12-4-3,-11 6 2,11-6 24,-13 8-22,13-8 4,-9 7-11,9-7 0,-12 9-5,12-9 12,0 0 2,-7 8 3,7-8 3,0 0 7,0 0-14,0 0 10,0 0-5,4 13 1,-4-13 3,0 0 1,0 0 4,14 0 7,-14 0 4,15-3 54,-15 3-27,0 0-1,10-6-9,-10 6-4,0 0-2,7-7-8,-7 7-7,0 0-4,0 0 22,0 0-34,0 0 0,-5-6 0,5 6 5,0 0-13,0 0 4,-18 1-11,18-1 1,-9 5-3,9-5-9,-8 5 8,8-5-2,0 0 4,-10 7 3,10-7 9,0 0-2,0 0-5,-4 8 9,4-8 8,0 0 9,11 4 34,-11-4-24,0 0 13,14-4 4,-14 4-3,0 0-6,12-4-4,-12 4-8,0 0-35,12-5-42,-12 5-89,0 0-107,0 0-424,0 0-187</inkml:trace>
  <inkml:trace contextRef="#ctx0" brushRef="#br0" timeOffset="96547.09">21762 6727 477,'0'0'328,"0"0"160,-7 5-307,7-5-84,0 0 21,0 0-69,-10 8 33,10-8-53,0 0 35,-7 7-58,7-7 39,0 0-15,-7 7-2,7-7-46,0 0 48,0 0-52,-2 3 30,2-3 21,0 0-48,0 0 45,1 12-45,-1-12 45,0 0-46,0 0 52,15 0-49,-15 0 41,0 0-48,16-5 57,-16 5-49,9-5 55,-9 5-43,0 0 80,11-5-63,-11 5 81,0 0-77,8-5 53,-8 5-71,0 0 55,0 0-71,0 0 60,0 0-67,-8-7 62,8 7-59,0 0 55,-15 0-66,15 0 69,-13 3-39,13-3-36,0 0 63,-13 5-63,13-5 65,0 0-68,0 0 72,0 0-68,-6 6 69,6-6-65,0 0 68,0 0-63,13 5 63,-13-5-58,14-2 62,0 0-37,-14 2-28,15-3 85,-15 3-48,12-4 71,-12 4-61,10-5 46,-10 5-8,5-8-19,-5 8-10,0 0-17,0 0-40,-3-14-59,3 14-88,0 0-46,-23 0-732,13 4 179</inkml:trace>
  <inkml:trace contextRef="#ctx0" brushRef="#br0" timeOffset="98024.82">27451 7046 100,'0'0'276,"0"0"171,0 0-229,0 0-20,0 0-31,0 0-7,0 0-11,0 0-82,0 0 33,0 0-68,0 0 41,0 0-61,0 0 44,0 0-60,0 0 56,0 0-67,0 0 46,0 0 1,0 0-6,-4 8-4,4-8-2,0 0-7,-11 8-1,11-8-1,0 0-4,-7 9 0,7-9 0,0 0-3,-7 12 2,7-12 9,0 0-16,0 0 4,-2 11-5,2-11 4,0 0-2,10 9 0,-10-9 0,0 0 1,10 4 13,-10-4-15,0 0 7,0 0 3,15-3-14,-15 3 7,8-5-11,-8 5 12,7-13-31,-7 13 46,0 0-43,4-9 54,-4 9-67,0 0 62,0-11-56,0 11 57,0 0-60,-9-9 60,9 9-56,0 0 66,-14 0-23,14 0-43,-9 0 58,9 0 6,-16 7-23,16-7 2,-8 4-6,8-4-4,-7 6 6,7-6-6,0 0-1,-4 10 4,4-10 7,0 0-10,0 0 1,4 9 5,-4-9-5,0 0-1,11 4 7,-11-4 15,0 0 12,12 1 13,-12-1 2,0 0 3,0 0 2,13-1-13,-13 1-1,0 0-18,0 0-24,0 0-54,14-1-76,-14 1-90,0 0-74,0 0-1202</inkml:trace>
  <inkml:trace contextRef="#ctx0" brushRef="#br0" timeOffset="106934.98">22717 8722 209,'8'-15'348,"-8"15"-78,5-12-51,-5 12-21,6-9-37,-6 9-7,6-12-13,-6 12 7,4-10 3,-4 10 5,5-12 2,-5 12-14,6-9-15,-2-2 87,-4 11-124,0 0-9,5-11-15,-5 11-6,0 0-7,4-10-6,-4 10-1,0 0 0,0 0-1,4-8-1,-4 8-3,0 0-5,0 0-1,0 0-9,0 0 22,3-11-51,-3 11-3,0 0-4,0 0-1,0 0 2,0 0-2,0 0 5,0 0 0,0 0 12,0 0-10,0 0 3,0 14 18,0-14 27,0 0-60,0 0 55,0 0-58,0 0 5,0 14 3,0-14 55,0 0-60,0 0 4,0 0 0,0 0 9,0 0-7,0 0-8,0 0-23,0 0-46,0 0-79,0 0-121,0 0-945,0-19 36</inkml:trace>
  <inkml:trace contextRef="#ctx0" brushRef="#br0" timeOffset="108085.34">31206 5545 93,'0'0'332,"0"0"-84,0 0-54,0 0-16,4-11-6,-4 11-8,0 0-5,0 0-36,3-9 26,-3 9-40,0 0 18,0 0-42,0 0 13,2-12-36,-2 12 77,0 0-88,0 0-36,0 0 24,0 0-36,0 0 13,4-8-28,-4 8 20,0 0-23,0 0 25,-4 8 0,4-8-6,-6 15 3,1-6-3,-1 1 1,0 3 1,-2 3-5,2-1 0,-3 2-3,-1 3 1,1-2 5,0 2 0,0-1-3,-1 0 0,1 1 4,-2-1-1,1 0 3,0 1-29,1-2 30,-1 0-27,-8 20 20,8-20 18,1-1-33,0 0 33,0 0-22,1-2 33,2-2-35,0 0-7,-1 0-6,0 0-20,3-4-18,0 0-29,-1-1-21,5-8-18,-7 13-47,2-6-617,5-7 165</inkml:trace>
  <inkml:trace contextRef="#ctx0" brushRef="#br0" timeOffset="108445.97">30985 5666 168,'0'0'310,"0"0"-83,0 0-57,0 0-25,0 0 5,0 0 25,0 0 9,0 0-13,0 0-22,0 0-27,-1-11-14,1 11-7,0 0-22,0 0-17,11-2-16,-11 2-11,19-3-8,7 2 19,-9-2-32,3 3-1,-1-1 11,4 0-13,5-2-6,0 2-3,2 0-2,-2 1 0,0-2 2,-1 2 0,-4 0 1,-1 0-1,-1 0-3,0 0 5,12 0-14,-19 0-28,-14 0-43,24 2-13,-24-2-14,21 2-15,-21-2-13,13 4-60,-13-4-28,9 4-262,-9-4 27</inkml:trace>
  <inkml:trace contextRef="#ctx0" brushRef="#br0" timeOffset="108862.97">31115 5877 94,'0'0'384,"0"0"-38,0 0-26,0 0-56,0 0-10,0 0-51,0 0-41,0 0-31,11 8-30,5-8 25,-16 0-76,22 0-10,-11 1-7,2-1-8,1 0-36,0 2-8,2 1-52,-2-3-21,2 2-46,-2 0-55,0 1-64,-2-1-290,2 1-57</inkml:trace>
  <inkml:trace contextRef="#ctx0" brushRef="#br0" timeOffset="109098.97">31462 5940 187,'0'0'369,"0"0"-105,0 0-62,0 0-39,0 0-34,3 11-34,-3-11-43,-5 15 49,5-15-49,-2 12-32,2-12 18,-4 14-28,4-14 15,-4 15-22,4-15 28,-2 17-26,2-17 13,-3 20-16,3-20 19,-1 16-28,1-16 33,0 17-31,4 1-3,-1-10-14,3 0-54,0-1-24,3 0-63,0 0-52,2-4-172,5 1 158</inkml:trace>
  <inkml:trace contextRef="#ctx0" brushRef="#br0" timeOffset="109285.97">32038 5910 149,'0'0'392,"5"-8"-125,-5 8-27,0 0-63,4-11 0,-4 11-26,4-8 195,-4 8-169,0 0-11,0 0-19,4-9-25,-4 9-19,0 0-25,0 0-15,0 0-12,0 0-12,5-7-5,-5 7-11,0 0-3,0 0-30,0 0 27,16 0 17,-16 0-17,14 4-3,-14-4 0,22 6 9,-10-2-4,3 0-7,-1-1 3,1 2-4,-1-2-5,3 3-1,-2-2 1,3 0 0,0 1-20,1 0-35,21 2-111,-21-5 1,1 3-37,-2-3-27,0 1-104,-1-1-296,-1-2-136</inkml:trace>
  <inkml:trace contextRef="#ctx0" brushRef="#br0" timeOffset="109674.97">32525 5857 272,'0'-12'253,"0"12"-24,0 0-28,0 0 15,0 0-27,0 0 15,0-7 173,2-6-207,-2 13-3,0 0-22,0 0 0,0 0-11,-2-9 2,2 9-7,0 0-4,0 0-8,0 0-16,-3-11-22,3 11-13,0 0-15,0 0-12,0 0 6,0 0-26,0 0-14,0 0-7,0 0-10,0 0-1,0 0-6,0 0 2,0 0 3,0 0 4,0 0 4,13 6 5,-13-6-2,9 11 5,-1-4-5,8 9 8,-7-7-4,-1 0 7,2 0-11,-1 2 3,-1-3-5,1 0 2,-3 0 1,2 1 2,-2-2-2,2 2-2,-3-1 1,0 1-3,4 5-7,-9-14 4,5 25-22,-5-25 9,-4 16 0,-1-10-8,0 2-40,-3-2 3,-4 3-31,0-4-76,-2 2-48,-1-2-82,-2 1-87,3-2-255,-3-1-156</inkml:trace>
  <inkml:trace contextRef="#ctx0" brushRef="#br0" timeOffset="110197.55">32200 5792 24,'0'0'240,"-1"-13"-79,1 13-21,0 0-42,2-12 27,-2 12-13,0 0 26,4-10-29,-4 10 21,0 0-31,4-11 17,-4 11 72,3-8-110,-3 8 22,0 0-42,0 0-7,1-14-1,-1 14-10,0 0-12,0 0-10,-5-8-3,5 8-6,0 0 2,-12-5-4,12 5-3,-17 0 3,-8 3 10,10 1-14,-3-1 4,3 2-1,-4 2-1,-2-2-2,2 2-9,-2 1 10,2 0 6,1 1-7,2-2-1,2 0-1,-2-1-3,4 0-1,-1 1 3,-5 3 5,10-3-3,-1-2-2,9-5 6,-11 12 1,11-12 6,-8 17 63,8-17-20,4 14 9,1-8-7,2 3-6,0-3-11,5 3-2,-2-2-12,4 1-6,19 8 13,-16-8-15,2 1-10,1-1-3,-2-1-13,1 2-46,-2-4 5,2 3-59,-2-1-20,-2 0-64,2 0-44,-3-1-67,2 1-220,-1-2-27</inkml:trace>
  <inkml:trace contextRef="#ctx0" brushRef="#br0" timeOffset="110817.8">33033 5992 329,'0'0'272,"14"-3"-86,-14 3-14,11-5-31,-11 5 25,10-4-21,-10 4 12,0 0-26,13-5 1,-13 5-30,0 0 6,9-4-42,-9 4 6,0 0-43,0 0 26,0 0-25,0 0-28,0 0 20,0 0-21,0 0-1,0 12 1,0-12-3,-9 13 2,3-5-1,0-2 3,-5 11 3,7-8-2,-3 0 0,3-1-2,-6 11 2,7-9 1,-1-2-7,0 1 11,4-9-2,-7 14-4,7-14 2,-4 12 1,4-12 0,-4 12 0,4-12 3,-4 9 0,4-9 4,0 0 15,-4 8-6,4-8 11,0 0-23,0 0-12,0 0 1,0 0 4,1-15-7,-1 15-2,1-14-22,-1 14 10,3-16 5,-3 16-1,3-19 5,-3 19 2,1-18 15,-1 18-18,3-28 27,-3 28 15,0-15-12,0 15 16,2-13-7,-2 13 13,1-14-8,-1 14 12,0 0-7,1-14 5,-1 14-10,0 0 11,3-13 0,-3 13-2,0 0-13,9-14 16,-9 14-27,12-4-6,-12 4 5,16-4-14,-6 1 8,-10 3-9,23-1 6,-11-2-4,2 2 4,-1 0-5,2 1 6,-1-2-11,1 1 6,0 0-15,15 0-59,-15 1 7,0 0-26,-2 0 4,2 0-67,-1-2-19,-3 4-56,-11-2-91,21 1-260,-21-1-92</inkml:trace>
  <inkml:trace contextRef="#ctx0" brushRef="#br0" timeOffset="111057.8">33045 6053 323,'0'0'285,"0"0"16,-12 4-14,12-4-3,0 0 5,-7 5 8,7-5-32,0 0 144,0 0-260,0 0-30,0 0-25,0 0-28,0 0-44,10 4-38,-10-4-52,14 1-56,-14-1-55,15 0-67,-15 0-26,21 3-74,-21-3-263,19 0-120</inkml:trace>
  <inkml:trace contextRef="#ctx0" brushRef="#br0" timeOffset="111476.8">33238 6111 223,'0'0'344,"0"0"-62,0 0-83,11 2 2,-11-2-66,0 0-4,0 0-50,14 4 16,-14-4-52,0 0 16,9 8-41,-1-1 36,-8-7-22,8 10-37,-3-2 28,-5-8-28,6 14 29,-6-14-30,5 15 23,-5-15-27,3 15 30,-3-15-20,1 14 27,-1-14-11,-2 16 38,2-16-23,-12 22 77,7-14-26,-3-1-21,2-1-4,6-6-20,-14 11 7,5-6-21,9-5 16,-14 8-12,14-8 28,-12 5 8,12-5 23,-14 4 4,14-4-7,0 0-8,-19-5 34,19 5-77,-4-8-5,4 8-6,0 0-7,2-19 0,-2 19-7,10-14 0,-10 14-5,9-12-3,-9 12-2,10-10 2,-10 10-4,10-9-1,-10 9-2,12-8-16,-12 8 10,0 0 1,11-2 4,-11 2-4,8 7 3,-8-7 0,4 12 6,-4-12 3,2 17-2,-2-17-7,3 19 9,-3-19-2,2 23 2,0-12-3,2 11 11,-1-11 7,4 0 0,-1 1 6,3 0-9,0-3 2,4 3-31,0-4-40,0 1-96,4-4-47,0 2-152,1-4-455,0-1-334</inkml:trace>
  <inkml:trace contextRef="#ctx0" brushRef="#br0" timeOffset="120020.58">13523 6002 154,'0'0'348,"0"0"-97,0 0-37,0 0-61,0 0-23,0 0-6,12-3 2,-12 3 12,0 0-3,0 0-59,0 0 54,0 0-79,0 0 55,0 0-19,7-6-24,-7 6-14,0 0-9,0 0-13,0 0-13,0 0-58,0 0 59,0 0-51,6 8 54,-6-8-56,5 8 62,-5-8-55,5 12 58,4 3-17,-5-5-44,0-1 70,1-1-65,0 1 59,-1-2-57,1 3 57,-1-3-60,-4-7 61,9 15-58,-9-15 62,9 10-62,-9-10 69,9 9-64,-9-9 78,11 12-15,-11-12-24,0 0 72,12 8-35,-12-8 55,11 1-61,-11-1 46,20-5-61,-4-1 40,2-1-57,4-3 42,3-2-60,2-3 51,0 1-11,6-3-6,-1-2-2,3 1 6,-3 0-7,-7 4-1,2 0-7,-4 2-1,2-1 0,-8 2-4,-1 4-4,-3 0-1,-1-1-52,-1 4-86,-2-1-109,0 1-81,-9 4-61,20-6-1319</inkml:trace>
  <inkml:trace contextRef="#ctx0" brushRef="#br0" timeOffset="122133.42">13259 4264 78,'-14'-1'321,"14"1"-86,0 0-15,0 0 0,-7-5 5,7 5-16,0 0-11,0 0-25,-6-8-16,6 8-19,0 0-17,0 0-25,0 0-19,0 0-19,-7-6-15,7 6-15,0 0-4,0 0-7,0 0-6,0 0-6,0 0-1,0 0-9,0 0 6,0 0-2,0 0 3,0 0 0,0 0-3,9 11-1,-9-11 4,9 7-4,-9-7 6,12 10-2,-6-4 5,1 0-3,1 0-4,-8-6 2,14 11-1,-5-4-16,0 1 21,0-3-22,0 2 25,0-1-21,11 6 15,-11-7 13,1 1-16,-10-6 8,13 9-16,-13-9 21,11 7-25,-11-7 28,11 5-28,-11-5 24,7 6-23,-7-6 24,0 0-23,9 5 28,-9-5-26,0 0 33,6 6-17,-6-6 19,0 0-25,0 0 19,10 5-23,-10-5 19,0 0-23,0 0 18,0 0-13,0 0 10,0 0-20,9 5 24,-9-5-27,0 0 26,0 0-9,0 0-17,0 0 24,0 0-18,8 3 22,-8-3-20,0 0 17,0 0-19,0 0 27,0 0-25,0 0 30,0 0 0,0 0 34,0 0-6,0 0 35,0 0 96,0 0-94,0 0 10,0 0-14,0 0-13,0 0-23,0 0-3,8-5-16,-8 5 2,0 0-16,4-12 5,-4 12-13,2-12 10,-2 12-17,3-12 7,-3 12-18,8-17 13,-4 9-14,-1-2 16,2 0-14,-1 1 12,-1-1-13,3-1 14,-2 1-12,1 1 14,1-1-13,-2 2 17,2-3-20,-2 2 15,1-1-18,3-6 9,-2 6 7,-6 10-12,10-16 16,-7 8-18,-3 8 15,9-15-11,-9 15 13,7-14-11,-7 14 13,7-9-16,-7 9 16,6-10-12,-6 10 12,4-10-4,-4 10 31,5-10-4,-5 10-7,0 0 2,4-8-2,-4 8 5,0 0-14,0 0 7,5-8-9,-5 8 3,0 0-5,0 0 3,0 0-9,5-9 2,-5 9-8,0 0 9,0 0-7,0 0 4,0 0-5,0 0 0,0 0-13,0 0-27,4-8-68,-4 8-45,0 0-63,0 0-85,0 0-105,0 0-1,0 0-358,0 0-281</inkml:trace>
  <inkml:trace contextRef="#ctx0" brushRef="#br0" timeOffset="123669.5">22154 5857 165,'0'0'349,"0"0"-95,-2-10 8,2 10 151,0-13-249,0 13-14,0 0-8,0-13 21,0 13 2,0 0 1,0-12-13,0 12-12,0 0-9,-2-13-8,2 13-14,0 0-17,0 0-12,0 0-17,0-6 9,0 6-57,0 0-12,0 0 0,0 0-2,0 0 0,0 0 0,0 0-3,0 0 3,-1 13 0,1-13 0,-3 20 3,3-20-4,-2 22 2,1-11 0,0 1-1,-1-2 1,2-10-43,-1 22 53,1-22-54,-1 20 60,1-20-57,-3 17 25,3-17-97,-1 16 3,1-16-100,-1 14-11,1-14-51,-3 12-53,3-12-336</inkml:trace>
  <inkml:trace contextRef="#ctx0" brushRef="#br0" timeOffset="123921.08">21996 5794 135,'0'0'459,"-5"-10"-111,5 10-60,0 0-53,-5-9-42,5 9-39,0 0 72,-4-9-145,4 9 1,0 0-24,0 0-15,6-6-3,-6 6-4,15-3-2,-3 1-3,3 0-5,2 1-6,3-3 18,2 1-22,1 1 19,3-2-17,23-1 7,-24 0 0,-5 3-31,1-1 23,-1 1-48,-3 1-13,1-2-92,-6 2-53,2 0-63,-14 1-46,25 1-236,-25-1-38</inkml:trace>
  <inkml:trace contextRef="#ctx0" brushRef="#br0" timeOffset="124302.08">21911 6304 104,'0'0'319,"0"0"-91,0 0-51,0 0-39,3 10-26,-3-10-25,0 0-11,0 0-18,1 13-6,-1-13-7,-1 14-6,1-14 1,0 21 21,0-10-2,-1 3 29,-1 2-2,1 1-8,0 1-14,0 1-10,-2-2-7,-1-1-9,3 2-6,0-2-50,-2 0 47,2-1-46,-4 13 31,3-16 27,0-1-65,1 0 51,-2-2-70,3-9 14,-4 17-41,4-17-11,-5 12-58,5-12-38,-7 6-80,7-6-166,0 0 109</inkml:trace>
  <inkml:trace contextRef="#ctx0" brushRef="#br0" timeOffset="124636.45">21793 6479 462,'0'0'408,"0"-12"-52,0 12-52,0-13-18,0 13-32,1-12-29,-1 12-33,2-10-30,-2 10-30,6-11-26,-6 11-22,11-12-19,-3 4-14,3 2-5,4 0-9,26-10 6,-16 10-79,1 1-12,1-2-53,4 1-71,-4 2-65,-3 0-51,2 4-85,-5-3-242,-5 3-127</inkml:trace>
  <inkml:trace contextRef="#ctx0" brushRef="#br0" timeOffset="124932.99">21729 6986 545,'0'0'378,"0"0"13,0 0-106,0 0 14,0 0-93,0 0 16,0 0-99,0 0 18,0 0-83,0 0 33,0 0-69,0 0 42,0 0-62,0 0 52,1 10-59,-1-10 52,-3 17-55,2-5 39,0 1-35,-2 2 58,0 0-13,0 1-9,0 0-3,1-1-9,-2 2-7,1 0 8,-4 18-44,3-17 39,-2-3-72,2 0 19,0 0-109,0-2 28,1-2-69,1 0 0,-2-3-28,4-8-54,-9 12-336,9-12-119</inkml:trace>
  <inkml:trace contextRef="#ctx0" brushRef="#br0" timeOffset="125052.99">21580 7060 222,'-2'-18'652,"1"7"247,1 11-576,-2-11 24,2 11-103,0 0 33,0-13-74,0 13 28,0 0-86,3-11-33,-3 11 26,9-10-76,0 5-12,5-2-14,6-2-38,6 0-62,47-16-222,-30 11 20,4 0-62,0 1-129,1 1-346,2-1-331</inkml:trace>
  <inkml:trace contextRef="#ctx0" brushRef="#br0" timeOffset="125815.53">28097 6452 137,'0'0'633,"9"-6"-115,-9 6-70,6-6-51,-6 6-52,7-7-31,-7 7-4,0 0-76,7-8 35,-7 8-92,0 0 32,7-8-80,-7 8 30,0 0-79,4-6 26,-4 6-79,0 0 34,0 0-64,0 0 44,0 0-72,0 0 58,0 0-57,4 9 55,-8 0-54,-4 16 34,2-9 26,1 0-51,-3 3 48,0-1-51,-1 1 57,1-2-76,2-1 35,-1-2-63,3 0 23,-4-3-76,3 0 33,0 0-77,0-2 44,1-1-61,-6 4-140,10-12 162,-11 9-99,11-9-3,0 0-31,-19-4-46,13-3-325,-2-2-175</inkml:trace>
  <inkml:trace contextRef="#ctx0" brushRef="#br0" timeOffset="126025.51">27907 6464 397,'-4'-10'406,"4"10"-38,-5-16-43,5 16-30,-6-13-34,6 13-16,-2-9-22,2 9-21,0 0-11,-3-10-3,3 10 4,0 0 146,0-12-168,0 12-75,0 0 34,12-10-85,2 8 46,1-3-67,7 0 44,4-1-62,3 0 51,4-1-64,1 0 50,-3 2-53,1 0 41,-3 0-47,27-4-18,-29 6-31,-2 1-61,1-1-63,-5 3-64,0 0-79,-6 2-46,-1 3-62,-3-2-357,-11-3-324</inkml:trace>
  <inkml:trace contextRef="#ctx0" brushRef="#br0" timeOffset="126335.52">27503 6973 529,'0'0'412,"0"0"3,0 0-135,0 0 0,0 0-103,0 0 40,0 0-76,0 0 24,0 0-81,0 0 28,0 0-77,0 0 43,0 0-66,0 0 60,-4 16-60,2-6 55,-1 1-7,-1 3-17,-1 1-5,0 3-9,1-3 3,-2 2-58,3 1 55,-3-2-6,-2 17-45,2-19 38,3 0-17,-1 0-49,2-5-59,-2 2-107,1-2-18,3-9-64,-9 15-464,9-15-277</inkml:trace>
  <inkml:trace contextRef="#ctx0" brushRef="#br0" timeOffset="126545.52">27359 6977 341,'0'0'482,"0"0"-103,0 0-80,0-14 4,0 14-121,0 0 25,0 0-63,6-7 37,-6 7-63,13-3 40,-13 3-59,20-1 41,-5-2-78,23-1 70,-13 2-52,2 0-71,-2 0 42,2 1-102,0-1-6,-1 2-132,-5 0-42,1 2-30,-3-2-53,-1 3-405,-3 0-225</inkml:trace>
  <inkml:trace contextRef="#ctx0" brushRef="#br0" timeOffset="126862.42">27185 7539 270,'0'0'423,"0"0"-49,0 0-46,0 0-61,0 0-32,0 0-63,0 0-26,0 0-26,0 0-25,0 0-18,0 0 76,0 0-71,0 0-15,0 13-5,0-13-12,0 13-4,0-13-5,-4 18-7,2-5-5,0-2-4,0 0-5,2 3-2,-2-1-4,0-1-3,2 2 3,-3-2 42,1 0-69,0-1-3,0-2-39,0 3-67,0-2-62,2-10-31,-6 17-23,6-17-37,-4 11-392,4-11-176</inkml:trace>
  <inkml:trace contextRef="#ctx0" brushRef="#br0" timeOffset="127095.97">27067 7565 614,'0'0'529,"0"0"-62,0 0-48,-1-13-67,1 13-68,0 0-40,8-11 0,-8 11-43,18-8-34,-2 3-30,7-3-30,8 0 26,3 0-95,60-7-264,-42 8-145,1 0-670,-1-2-656</inkml:trace>
  <inkml:trace contextRef="#ctx0" brushRef="#br0" timeOffset="134851.97">22241 5816 132,'0'0'151,"0"0"-40,0 0-8,-4-8-8,4 8-17,0 0-16,0 0-7,0 0-3,-6-9 0,6 9-1,0 0 2,0 0 3,0 0-8,0 0 24,-5-9-17,5 9 18,0 0 64,0 0-86,0 0 22,-5-8-25,5 8 10,0 0-36,0 0 25,0 0-29,0 0 19,-5-9-35,5 9 26,0 0-28,0 0 23,-6-7-30,6 7 26,0 0 12,-7-6-18,7 6 36,0 0-20,0 0 35,0 0-32,-7-7 29,7 7-37,0 0 42,0 0-31,0 0 38,0 0-36,-6-7 22,6 7-36,0 0 15,0 0-27,0 0 19,0 0-33,0 0 23,0 0-29,0 0 22,0 0-22,0 0 18,0 0-19,0 0 18,0 0-23,-4 11 29,4-11-25,-1 13 22,1-13-26,-4 26-3,1-17 9,1 2 4,0-2 3,-1 3 2,0-3 3,1 2-5,-1 0 4,1-1 2,-1 0 6,-1 1-8,2-2 6,-2 0-70,-1 2 33,0-2-66,-3 8-121,3-10 48,0 0-32,5-7-54,-10 7-219,10-7 45</inkml:trace>
  <inkml:trace contextRef="#ctx0" brushRef="#br0" timeOffset="135091.97">22010 5790 79,'0'0'341,"0"0"-96,-4-11-20,4 11-55,0 0 4,0 0-42,-3-9 14,3 9-31,0 0 8,0 0-48,0 0 24,0 0-41,0 0 18,8-12-7,-8 12-48,15-5 25,-3 4-29,0-3 22,5 0-21,1 1 21,0 0-36,0 0 22,-1 1-35,2-2-5,-4 3-69,0 0-6,-2 0-52,3 2-28,8 3-323,-24-4 71,18 4 114</inkml:trace>
  <inkml:trace contextRef="#ctx0" brushRef="#br0" timeOffset="135830.07">21648 6529 130,'12'-4'341,"-12"4"-60,0 0-79,0 0-10,10-5-72,-10 5 68,9-9-106,-9 9-24,6-6 17,-6 6-27,8-5 19,-8 5-41,6-7 27,-6 7-37,0 0 31,9-7-30,-9 7 20,0 0 6,7-10 17,-7 10-16,9-6 27,-9 6-37,0 0 3,6-6-3,-6 6-4,0 0-10,0 0-9,9-7-2,-9 7 1,0 0-3,9-6-2,-9 6-3,0 0-3,9-5 2,-9 5 0,0 0-2,9-6 6,-9 6 1,0 0 1,0 0 5,8-5 5,-8 5 8,0 0-5,7-7 5,-7 7 2,0 0-6,5-8 1,-5 8 0,5-9-4,-5 9 8,8-12 36,-8 12-41,5-8-1,-5 8-1,8-7-6,-8 7-2,5-7 4,-5 7-4,0 0-3,6-10-6,-6 10 2,0 0-10,0 0-2,7-5 0,-7 5-6,0 0 9,0 0 0,0 0 5,7 12-6,-7-12 3,2 15 2,-2-15-1,3 20 6,-3-20-3,0 23 1,0-10 1,-2-4-1,2 4 0,0-13 4,0 21-4,0 1-28,0-22-24,-1 19-42,1-19-57,-3 15-48,3-15-55,-4 15-76,4-15-205,-6 8-39</inkml:trace>
  <inkml:trace contextRef="#ctx0" brushRef="#br0" timeOffset="136130.07">21647 6467 303,'0'0'409,"0"0"-125,0 0-57,1-13-53,-1 13-35,8-8-39,-8 8-16,16-11-13,-4 6-16,2 0-10,15-7-85,-13 8-47,0 1-76,-1 0-59,2 0-214,-4 2 94</inkml:trace>
  <inkml:trace contextRef="#ctx0" brushRef="#br0" timeOffset="139078.91">18089 4685 596,'0'0'223,"6"-11"24,-6 11-31,5-8-12,-5 8-2,4-9-2,-4 9-14,0 0-5,6-11-26,-6 11-24,0 0-24,5-8-17,-5 8-29,0 0-21,0 0 10,0 0-35,0 0-9,0 0 4,0 0 3,9 8 12,-9-8-22,4 16 13,-3-4-17,0-1 21,2 0-14,-2 1 8,2 0-6,0 0-1,0-2-20,3 11 11,-2-12 10,-1 1-20,1-2 22,-4-8-16,10 14 21,-2-9-21,-8-5 23,18 5-20,-18-5 20,25-3-18,-7-1 18,4-3-31,-2-3 24,4-2-11,3-3 14,-1 1-12,3-6 5,-3 3 19,3-2 7,-4 2 11,-1 1 23,-1 1 7,-4 3 10,-3 0 4,1 2-16,-4 0-14,-2 4-13,1-3-8,-2 3-7,7-3 1,-17 9-52,14-9-61,-14 9-62,10-5 7,-10 5 17,13-1-38,-13 1-75,11 2-68,-11-2-69,12 9-323,-12-9-199</inkml:trace>
  <inkml:trace contextRef="#ctx0" brushRef="#br0" timeOffset="140115.07">17973 5640 290,'0'0'638,"0"0"-346,0 0-72,0 0-14,3-11-19,-3 11-17,0 0-11,0 0-6,0 0-27,2-9-9,-2 9-7,0 0-4,0 0-9,0 0-2,0 0-6,0 0 68,0 0-98,2-10-4,-2 10-15,0 0-9,0 0-5,0 0-6,0 0-14,0 0 1,0 0 0,0 0-5,0 0-1,0 0-5,0 0 4,0 0-6,0 0 0,0 0 1,0 0 1,14 5 6,-14-5-4,7 9 15,-2-1-18,1-1 6,1 0-1,-2 0 13,0 1-9,2 1-5,-2-1-2,0-1 2,1 0 3,5 7 1,-11-14-3,9 11 2,-9-11 1,8 9-1,-8-9 5,7 9-4,-7-9 2,0 0 11,8 8 30,-8-8 25,0 0 0,10 5-4,-10-5-10,13-5-12,8-7 21,-8 3-36,1-2 0,4 0 0,0-1-7,-1-1 6,0 1 0,4-5-7,2 3-1,-1 2 22,-6-2-43,2 2 62,0 2-47,-3-3 46,1 2-59,-4 3 51,1-1-51,-1 1 44,-2 1-46,0 1 49,-2 0-44,-1 1 57,-7 5-53,12-10 53,-12 10-54,11-6 49,-11 6-50,9-6 47,-9 6-54,0 0 51,12-10-18,-12 10-49,0 0 46,9-5-52,-9 5 27,0 0-69,0 0-11,6-7-111,-6 7-12,0 0-54,0 0-41,0 0-65,0 0-73,0 0-498,0 0-504</inkml:trace>
  <inkml:trace contextRef="#ctx0" brushRef="#br0" timeOffset="150495.84">19770 8085 176,'0'0'381,"0"0"-47,0 0-110,-3-11 5,3 11-86,0 0 50,-2-10 126,2 10-177,0 0 69,0 0-65,-3-11 49,3 11-63,0 0 30,0 0-81,0 0 39,0 0-75,0 0 43,0-11-74,0 11 42,0 0-60,0 0 46,0 0-23,0 0-40,0 0 56,-4 19-59,3-7 54,-2 2-52,1 3 54,-1 3-55,-2 2 17,0 0-6,1 2 2,-1 2 5,0-2 2,0-1 9,-1 2-8,1-2 0,1-1 0,0-1-2,-1-1 1,1-1-6,1-2-37,-2-2-34,1 1-49,3-1-41,-1-3-44,0-1-18,2-11-14,-2 18-17,2-18-374,0 0-148</inkml:trace>
  <inkml:trace contextRef="#ctx0" brushRef="#br0" timeOffset="150764.64">19910 8254 179,'7'-9'405,"-2"-1"-43,0 3-125,-5 7 18,10-14-114,-10 14 36,7-11-77,-7 11 61,6-9-68,-6 9 55,0 0-85,6-11 32,-6 11-73,0 0 51,0 0-75,9-5 58,-9 5-65,0 0 59,3 14-52,-3-14 24,0 23-4,-1-10-2,1 4 0,-2 1-10,-2 22 20,3-21-18,-1 1 0,-1-4-5,2 4 3,0-3 0,-2 2 5,2-4-11,-1 0-8,0 1-36,1-4-52,-2 1-22,0-3 12,1-1-50,-2 1-22,-5 2-607,9-12 127</inkml:trace>
  <inkml:trace contextRef="#ctx0" brushRef="#br0" timeOffset="151103.82">19600 8388 297,'-12'-2'239,"12"2"-33,0 0-19,-11-3-10,11 3 13,0 0-37,-10-2 8,10 2-7,0 0-26,0 0-19,0 0-23,0 0-12,0 0-15,-13 0 53,13 0-53,0 0 2,0 0 14,0 0 5,0 0 31,0 0-25,0 0 8,0 0-20,13 4 15,-13-4-2,0 0-16,12 5-10,-12-5-8,12 9-12,3 3 23,-7-4-41,-2-3-5,3 4-3,0 0 2,-1 2-11,0-3 4,2 2 52,-3 0-67,2-1 59,0 0-63,-1 3 48,1-4-79,-1 4 2,0-3-96,1-1 28,-1 1-93,2-1-18,-2-2 12,1-1-43,0 1-50,2-2 7,1-4-302,-12 0-105</inkml:trace>
  <inkml:trace contextRef="#ctx0" brushRef="#br0" timeOffset="151336.46">20143 8408 444,'10'-9'663,"-10"9"-387,8-6-18,-8 6 9,5-7 11,-5 7-15,0 0-17,6-8-19,-6 8-28,0 0-37,0 0-30,5-7-32,-5 7-22,0 0-13,0 0-7,-10 11 30,4-3-37,-2 2-4,-1 2-10,-4 3-7,1 1-3,-2 1-6,-3 3-9,-1-1 9,1 1-102,-2 1 17,2-1-133,-2 1-13,2-2-113,0-1-58,-12 13-842,13-19 253</inkml:trace>
  <inkml:trace contextRef="#ctx0" brushRef="#br0" timeOffset="153386.21">8157 6886 389,'0'0'386,"0"0"-93,0 0-62,0 0-54,0 0-37,0 0-25,0 0-22,0 0-21,0 0-15,0 0-13,0 0-7,0 0-3,0 0-5,0 15 57,-2-6-72,-1 3 66,-2 4-79,0-1 70,0 6-21,0 1-5,-2 6 1,-2 1-3,0 0-3,0 1 1,-5 7-18,3-2-36,-17 38 38,14-37 19,-2-1-66,1-1 8,0-2 3,-1-1 13,2-4-4,1-1 2,1-4 8,0-4 6,3 0 7,0-6 1,2 1 11,0-2 21,1-1 71,-6 4 78,12-14-160,-9 6-17,9-6-13,0 0-2,-9-7-6,9 7 51,-1-13-68,1 13 54,4-17-59,0 10 55,-4 7-59,8-17 53,-2 9-59,1 0 52,6-5-30,-5 8-28,2 2 57,-10 3-62,17-5 62,-17 5-55,20 0 56,-9 2-54,-1 4 57,3-3-56,-2 4 56,2 0-54,-2 0 5,1 1 8,1 2 5,11 8-5,-13-9 8,1-2 3,1 1-3,0 0-11,-1-1-28,0-2-17,1 1-20,-1-2-10,1 0-29,0-1-11,-2-3-14,3 0-11,-14 0-8,23-3-25,4-4-214,-12 2 144,-2-2-169,1-3 105</inkml:trace>
  <inkml:trace contextRef="#ctx0" brushRef="#br0" timeOffset="153639.21">8468 7458 253,'15'-20'648,"-7"11"-402,-2 1 39,-1 1-91,0-1 66,-5 8-84,10-12 44,-10 12-100,8-8 23,-8 8-83,0 0 36,8-8-72,-8 8 48,0 0-63,0 0 53,8 12-56,-8-12 50,1 16-58,-1-16 56,0 21-57,0-9-1,-1 1 0,1-1 3,-2-1 7,2 2-2,-1 0 2,1 0-1,-1-2-6,-1 2-20,1-3-52,-1 7-219,2-17 134,-2 16-10,2-16-54,0 0-104,0 0-215,0 0-47</inkml:trace>
  <inkml:trace contextRef="#ctx0" brushRef="#br0" timeOffset="153721.21">8533 7299 289,'1'-16'502,"0"3"-128,-1 0-38,2 2-107,-2 11 12,1-22-95,-1 22 19,1-17-91,-1 17 29,3-18-140,-3 18-59,5-8 6,-5 8-40,0 0-65,11 0-83,-11 0-234,8 4-8</inkml:trace>
  <inkml:trace contextRef="#ctx0" brushRef="#br0" timeOffset="154331.21">8611 7490 132,'0'0'735,"0"0"-449,0 0-84,0 0-43,0 0 33,0 0-77,-2-9 78,2 9-63,3-11 46,-3 11-94,4-10 43,-4 10-77,5-14 44,-5 14-69,5-8 44,-5 8-63,9-9 44,-9 9-61,12-6 52,-12 6-57,11-1 56,-11 1-60,14 5 57,-14-5-59,13 9 55,-7-1-59,-2 0 55,2 1-51,-3 0 7,0 0 1,0 12-3,-1-11 10,-1 1 4,-1-11 2,0 18 3,0-18-2,0 17 4,0-17-1,0 12 3,0-12 0,0 0 15,-1 14 1,1-14 3,0 0-7,0 0 1,0 0 11,0 0-12,0 0 44,2-15-42,-2 15 51,4-14-60,0 4 45,0 0-61,2 2 49,-2-1-60,2 0 53,0-1-59,-1 3 54,2 0-60,0-1 54,4-1-35,-11 9-21,13-5 56,-13 5-56,11 0 59,-11 0-56,12 4 58,-12-4-57,13 13 59,-13-13-63,10 12 7,-6-3 3,0-1-2,-4-8-1,7 17 3,-3-1-9,-4-16 17,3 16-6,-3-16 5,2 9 16,-2-9-5,0 0 1,2 12-2,-2-12 0,0 0-3,0 0-15,0 0-1,0 0 4,1-17 3,3 6 48,3-14-28,1 11-28,-2 1 58,1 2-59,-1-2 55,3 1-56,-1 1 58,-2 4-65,1-1 67,-1 0-64,-6 8 56,14-10-59,-14 10 60,12-4-55,-12 4 59,15 2-23,-15-2-31,9 13 56,-9-13-54,6 16-1,-3-7-21,-1 2-21,-2-11-35,5 21-27,-3-11-26,-1 2-37,-1-12-49,1 20-363,-1-20-114</inkml:trace>
  <inkml:trace contextRef="#ctx0" brushRef="#br0" timeOffset="154559.21">9178 7453 156,'0'0'565,"12"-8"-150,-12 8-73,6-6-45,-6 6-121,0 0-27,8-4 20,-8 4-80,0 0 7,0 0-6,11 14 56,-11-14-80,5 16-16,-5-16-8,3 21-4,-2-11-20,0 1 4,1 0-9,-2 1 8,1-2-14,-1 3 9,0-13-7,0 21-14,0-21-44,-1 18-51,1-3-179,0-15 134,-2 11-20,2-11-31,0 0-53,0 0-314,0 0-77</inkml:trace>
  <inkml:trace contextRef="#ctx0" brushRef="#br0" timeOffset="154753.76">9208 7402 294,'0'-17'465,"0"2"-146,0-1 26,0 5-100,1-1 15,-1 0-109,0 12 29,0-19-97,0 19 29,0-15-116,0 15-18,1-20-316,-1 20 99,0 0-62,5-12-185,-5 12 23</inkml:trace>
  <inkml:trace contextRef="#ctx0" brushRef="#br0" timeOffset="155011.51">9445 7053 428,'7'-8'412,"0"0"-66,-7 8-74,12-16 122,-12 16-267,6-6-31,-6 6-17,0 0-10,12 9 57,-10 2 0,-1 5 23,-1 3-75,0 7 32,0 1-66,-2 6 43,1 0-63,-3 2 44,0-2-62,-2 33 8,2-33-5,1-3-5,-1-2-3,0-3-33,2 0-34,-3-2-47,2-2-14,0-2-29,0-3-15,-1-1-29,-1-3-42,1-1-94,-1-4-146,5-7 27</inkml:trace>
  <inkml:trace contextRef="#ctx0" brushRef="#br0" timeOffset="155382.65">9349 7486 256,'-3'-14'712,"3"14"-491,-3-11-2,3 11-88,0-12 23,0 12-84,3-11 43,-3 11-82,7-11 40,0 5-65,3 0 60,-1 1-64,4 1 45,2-2-59,0 0 51,29-7-20,-20 6-39,2 3 57,4-3-57,-2 2 52,4-1-55,-4 2 55,-1-1-56,-1 2 66,-6 0-72,-1 0 65,-1 1-65,-4 1 55,0-1-48,-14 2 63,19 2-61,-19-2 65,9 6-61,-9-6 70,0 0-69,0 16 68,-3-7-66,-3 0 3,-1 3 5,0 1 4,-2 1 0,3-1 3,-3 0-2,2 0 4,0-1-5,-2 10 12,4-12-15,5-10 13,-4 15-4,4-15 1,2 12 3,-2-12-1,8 7 16,-8-7-21,16-3-14,-6-2-10,4-4-10,-1 0-5,3-3 57,-1-2-60,13-15 50,-16 18 75,-1-1-48,-2 3 62,-1-2-60,-1 4 49,-1 2-66,-6 5 56,9-10-62,-9 10 50,0 0-59,0 0 56,0 0-53,0 0 67,0 13-73,-5 7 46,3-10-55,-1 1 6,2 0 0,-1 1 3,2 0 0,0 0-11,2-1 7,-2-11-41,2 21-15,2-14-26,0 2-30,-4-9-2,13 11-25,-13-11 17,26 8-216,-26-8 177,22-4-48,-6-2-291,-2-2 8</inkml:trace>
  <inkml:trace contextRef="#ctx0" brushRef="#br0" timeOffset="155657.65">10310 7028 156,'7'-15'664,"-2"4"-165,-1 1-123,1 2-80,-5 8-66,7-12-51,-7 12-39,0 0-28,0 0-20,0 0 24,3 12-66,-6 0 38,-2 7-63,2 3 42,-3 3-62,1 4 53,-2 5-63,-1-2 51,2 1-60,-1-2 42,2 1-64,-1-2-13,-1 0-14,-4 20-117,6-27 70,1-6-33,1 1 7,-1-4-27,1 0-13,-1-2-27,0-3-21,0-1-73,4-8-153,-6 8 73</inkml:trace>
  <inkml:trace contextRef="#ctx0" brushRef="#br0" timeOffset="155883.65">10142 7435 382,'0'0'396,"-8"-6"-126,8 6-51,0 0-51,-8-7-39,8 7-24,0 0 112,-5-8-163,5 8-17,0 0-8,6-8 58,-6 8-73,12-6 54,-2 1-72,2 1 61,2-1-62,2-1 71,1-2-71,4 2 96,0-2-58,1 1 71,21-4 45,-21 4-121,-5 2 42,1 2-63,-4-1 51,0 2-55,-3 1 55,1-1-62,-12 2 56,18 2-59,-9 1 72,-9-3-39,14 8 65,-9 0-55,0 0 48,1 8 13,-6-16-88,4 17 54,-4-17-65,1 22 52,-1-22-59,0 20 3,0-20 4,0 19-2,0-19 2,0 19-12,0-19-48,-2 17-44,2-17-59,0 15-39,0-15-15,-1 11-7,1-11-45,0 0-411,0 0-190</inkml:trace>
  <inkml:trace contextRef="#ctx0" brushRef="#br0" timeOffset="156115.65">10498 7278 407,'3'-14'402,"-1"0"48,0 2-120,0 1 0,1-2-112,-1 2 9,1 0-102,-1 2 27,3-9 21,-5 18-163,4-12-19,-4 12-130,4-11 26,-4 11-38,0 0-17,8-8-48,-8 8-45,0 0-291,10 6-62</inkml:trace>
  <inkml:trace contextRef="#ctx0" brushRef="#br0" timeOffset="156359.65">10646 7253 86,'0'0'357,"4"9"-73,-3 5 126,-1-14-221,0 15-58,0-15 44,-2 17-86,2-17 47,-3 21-74,3-21 55,-2 21-83,2-21-3,-2 21-6,2-21-3,0 19-4,0-19-4,2 16 2,-2-16-1,1 14 0,-1-14 5,5 11-10,-5-11 3,5 8 7,-5-8-6,0 0-2,13 3 2,-13-3-3,12-7-1,-12 7-10,11-13 39,-6 5-70,0 0 63,3-9-34,-8 17-33,5-15 64,-5 15-71,4-12 31,-4 12-72,3-11 8,-3 11-47,0 0-10,2-11 0,-2 11-7,0 0-13,0 0-24,0 0-242,0 0 119</inkml:trace>
  <inkml:trace contextRef="#ctx0" brushRef="#br0" timeOffset="156776.91">10787 7342 216,'0'0'326,"0"0"-74,9-8 11,-9 8-62,0 0 33,8-6-80,-8 6 40,0 0-86,6-8 42,-6 8-90,0 0 51,0 0-89,8-6 53,-8 6-77,0 0 42,0 0 8,0 0-68,14 0 61,-14 0-65,0 0 5,11 5 3,-11-5 4,10 3 4,-10-3 4,11 5-2,-11-5 4,11 4-2,-11-4 4,13 2-13,2-1-42,-15-1 1,19-2 24,-8-1-54,1 1 30,1-4-17,1 0 31,0-1-15,-2-1 36,-1 2-20,-2-1 64,0 2-14,-1-2 81,-2 0-57,1 1 83,-7 6-49,9-9 58,-9 9-65,6-11 44,-6 11-66,5-10 48,-5 10-63,0 0 48,4-11-72,-4 11 53,0 0-68,0 0 57,0 0-65,0 0 58,0 0-59,-3 11 32,3-11 21,0 15-57,0-15 57,3 18-59,-2-6 61,2 0-59,2 2 59,-3 1-59,2 0 6,3 1 3,0 4 13,2-1 2,0-1 4,3 1 9,8 21 14,-8-22-2,-2 0-10,-1-1 0,0-4-1,-2-1 7,-1 1 1,-3-4 17,1 2 15,-4-11-6,-2 20-15,-2-9-33,-3-1-87,-3 1-102,-4-4-135,-24 8-1537</inkml:trace>
  <inkml:trace contextRef="#ctx0" brushRef="#br0" timeOffset="157630.44">6989 8495 296,'0'0'499,"-5"-1"236,-8-3-467,13 4-54,0 0-38,-10-3-39,10 3-33,0 0-17,0 0-15,-10-2-5,10 2-4,0 0 5,0 0 57,0 0-54,0 0 48,-9-4-64,9 4 75,0 0-52,0 0-69,0 0 48,0 0-57,0 0 65,0 0-48,13 1 59,-13-1-69,20 3 62,-6-1-64,4-1 50,0 0-58,2 2 47,1-2-54,29 5 29,-25-4 16,2 1-33,-1 0 23,-1 1-64,1-1 43,-3 1-78,-1-3 36,-2 4-89,-2-1-16,0-1-21,0-2-38,-3 3 12,-1-2-24,-2 0 10,-2 1-27,1-1-17,-11-2 29,18 2-34,-18-2-217,13-2 47</inkml:trace>
  <inkml:trace contextRef="#ctx0" brushRef="#br0" timeOffset="157857.44">7486 8497 370,'0'0'198,"1"-19"150,-1 19-179,0-13 1,0 13-18,0-12 6,0 12-24,0 0 1,0-14-19,0 14-9,0 0-22,0-13-21,0 13-15,0 0 24,0 0-42,4-10-8,-4 10 11,9 4 4,-9-4 12,12 9 4,-5-2 13,2 3-9,1 2 43,1 0-66,-2 0 55,-1 1-32,2 2 68,-4-2-74,1 1 42,-1-1-61,-2 1 38,0 13 31,-6-14-92,-1 3 47,-4-1-97,-2 2-14,-4 0-154,2-1-72,-3-2-109,-4-1-415,-1-1-332</inkml:trace>
  <inkml:trace contextRef="#ctx0" brushRef="#br0" timeOffset="158362.67">9114 8717 168,'-13'2'826,"13"-2"-546,0 0 24,-16 2-101,16-2 35,0 0-81,-14 1 37,14-1-73,0 0 40,0 0-59,-14 2 44,14-2-71,0 0 41,0 0-67,0 0 42,0 0 13,-9 2-85,9-2 63,0 0-52,10 7 58,-10-7-61,21 6 58,-6-6-62,0 4 54,6-3-64,3 4 53,0-3-61,3 0 49,1 1-63,0 0 55,27 3-19,-28-3-48,-2 0 37,-4-2-81,-1 2 23,-1-1-92,-2 1 14,-2-1-99,-3-2 4,0 3-68,-12-3-43,15 5-98,-15-5-252,0 0-182</inkml:trace>
  <inkml:trace contextRef="#ctx0" brushRef="#br0" timeOffset="158617.66">9030 8988 224,'0'0'486,"-15"9"-127,15-9-82,-11 5-66,11-5-39,0 0-29,-10 5-5,10-5 125,0 0-136,0 0 0,12 5-9,-12-5-13,15-2 24,-15 2-70,24-3 34,-10 0-70,3-1-9,1 1-34,0 0-67,0-1-68,0 0-36,-2 0-11,16-4-364,-22 3-11,4 0-92</inkml:trace>
  <inkml:trace contextRef="#ctx0" brushRef="#br0" timeOffset="158887.32">9270 8695 248,'0'-17'392,"0"17"-78,-1-14-34,1 14-57,0-12-57,0 12 67,0-13-153,0 13-18,0 0-9,0 0 17,0 0 4,0 0-9,0 0-2,7 10 65,-7-10-73,2 21 42,-2-8-65,0 4 46,-2 3-62,1-1 50,-6 27-60,2-24-2,-1 2-2,1-2 3,0-1-3,-2-1-3,1 1-4,3-4-27,-3 0-48,4-2-40,-1-3-9,1-2-26,2-10-6,-2 17-42,2-17-64,0 0-253,6 9-20</inkml:trace>
  <inkml:trace contextRef="#ctx0" brushRef="#br0" timeOffset="159165.34">9460 8635 296,'7'-14'526,"-2"3"-92,-1 2-79,-4 9-67,5-15-59,-5 15-45,0 0-49,0 0-25,0 0 48,-12 7 99,3 6-172,-2 4 47,1 3-79,-5 3 48,2 4-66,-5 4 46,2 1-67,0 1-1,2-2 3,2-3-3,0-2-7,1 0-11,1-5-40,4 0-45,-5 15-224,10-24 95,0 1-48,1-13-30,2 19-429,-2-19-231</inkml:trace>
  <inkml:trace contextRef="#ctx0" brushRef="#br0" timeOffset="159658.44">10004 8594 249,'0'0'446,"0"0"-112,11-5-71,-11 5-68,0 0-37,0 0-32,0 0-23,13 2-21,-13-2 5,3 10 9,-3-10-5,1 17-11,-2-5 44,1 1-76,0 1 59,-2 3-67,1 2 43,0-2-66,-1 17 48,1-17-59,0-1-3,-2 0 5,2-3 1,0-1 9,-2-2 4,1 2 9,2-12 53,-6 17-45,3-8 46,3-9-61,-11 10 47,11-10-63,-11 5 46,-4-9-20,6 1-52,1-2 50,-2-6-61,2 2 53,0-2-50,1-1 50,0-3-59,1 1 56,2-1-51,-1 1 52,4-1-58,-1 0 53,2 1-55,2 0 52,5-15-41,0 16-25,2 0 15,0 0 2,0 1 5,2 2 4,1-1 5,-1 2 5,3 1 6,-1 2 3,1-1-11,-4 3-8,1 3-6,0-2 2,-11 3 3,23 1-8,-23-1 22,10 3 2,-10-3 3,5 11 0,-5-11 4,0 0 0,-4 17 1,1-10 51,-4 1-58,0 0 53,-2 1-59,0 1 52,-3-2-57,3 0 56,-7 7-26,7-8-36,2 0 57,1 0-61,-1-1 58,7-6-56,-10 11 54,10-11-66,-6 11 72,6-11-44,-4 14 42,4-14-48,0 14 51,0-14-51,3 15 56,3-1-8,-1-4-46,0-3 58,2 1-60,-2-1 52,2-1-57,0 0 6,2-1 2,0 1-21,0-3-47,3 1-36,-1-1-34,3-1-1,-2-1-44,3 1-61,0-2-32,0-3-214,3 1-3</inkml:trace>
  <inkml:trace contextRef="#ctx0" brushRef="#br0" timeOffset="159973.57">10286 8768 127,'0'0'363,"4"-14"232,-4 14-310,0 0-111,-1-11 40,1 11-85,0 0 63,-8-5-77,8 5 51,0 0-89,-17 3 44,17-3-65,-13 9 45,6-3-66,1 2 48,0 1-56,-7 12 55,10-9-26,-4-2-55,5 0 61,-1 1-57,2 0 48,1-11-52,-1 18 2,1-18 8,2 16 8,-2-16 0,5 11 3,-5-11 48,10 10-63,-10-10 51,21 1-11,-21-1-57,20-7 52,-10 1-56,0-2 53,-1-3-65,0-1 52,-3-1-69,2-3 48,-3 1-54,-1 0 70,-2 1-60,-2 2 59,0 0-55,-2 2 51,-5-10-36,2 11-44,-3 4 36,8 5-74,-14-11 21,14 11-79,-14-4-13,14 4 28,-11-1-55,11 1-37,-12 4-52,12-4-282,-9 4-87</inkml:trace>
  <inkml:trace contextRef="#ctx0" brushRef="#br0" timeOffset="160635.91">10395 8702 143,'0'0'446,"0"0"-40,12-7-122,-12 7 16,0 0-96,8-5 24,-8 5-87,0 0 45,0 0-108,0 0 42,0 0-82,0 0 46,0 0-55,0 0 53,7 8-67,-7-8 46,-4 13-52,4-13 50,-3 20-57,3-20 49,-2 20-56,2-20 52,-2 20-56,2-20 53,0 28-19,0-28-22,3 16 41,-3-16-57,5 16 62,-5-16-59,10 12 54,-10-12-55,13 6 50,-13-6-54,18 0 52,-7-2-57,3-2 52,0-4-49,1 1 46,14-12-21,-15 9-28,-3 0 59,1 1-53,-2 0 71,-2 3-44,-2-1 61,2 2-59,-8 5 50,10-11-65,-10 11 55,0 0-54,8-6 35,-8 6-56,0 0 56,0 0-27,-4 14-39,4-14 59,-1 10-59,1-10 58,1 13-54,-1-13 52,1 15-55,-1-15 59,5 14-50,-5-14 48,10 13-55,-10-13 53,15 11-60,-6-6 59,16-1-50,-10-3-24,0-1 60,4-3-70,-1 1 58,3-3-50,1-3 60,1 0-53,-2-3 58,3-1-54,-1-3 66,0-1-67,-3 1 63,-1-2-57,-1 0 59,10-14-84,-15 15 43,-4 3 15,-1 1 24,1-1 16,-5 4 5,1-1-5,-3 0-8,-2 10 3,1-12-4,-1 12 1,-1-11-6,1 11-8,0 0-1,-7-9-7,7 9 8,0 0-9,-13 5-2,13-5 0,-5 8 0,5-8 50,-3 14-57,3-14 60,0 15-74,3-7 56,-1 3-59,3-1 60,3 2-36,0 0 28,2 0-59,3 1 59,-2 1-60,3-1 59,-1 3-54,0-4 54,1 2-53,-4-3 55,1 0-62,-2 2 59,-1-4-46,-1 2 53,-1-2-43,-1 3 84,-2-3-35,-5 1 7,-7 14 32,2-10-46,-5 0-25,-2 0-59,0 0-87,0 0-139,0-4-118,-3 1-658,6-3-668</inkml:trace>
  <inkml:trace contextRef="#ctx0" brushRef="#br0" timeOffset="162032.87">12566 8600 354,'0'0'364,"5"-8"-86,-5 8-57,0 0-55,0 0-37,6-8-25,-6 8 91,0 0-143,-6 7 43,6-7-70,-9 15 67,0-1-68,0-2 60,0 5-73,-5 0 81,3 2-82,-4 0 60,-4 2-62,1 0 59,-1-2-40,0 3 44,-25 17 7,15-21-76,0 1 55,2-5-57,1 0 59,-3-2-53,6-4 56,0 1-58,0-4 52,4-2-59,-3-1 50,4-2-61,0-3 47,2-2-58,-1-2 51,-7-11-30,14 6-33,3 1 49,3-2-46,2 2 55,2-1-51,2 2 49,5-3-55,1 0 48,2 3-53,0-2 65,3 2-61,-1 1 62,1 2-62,1 2 57,-2 0-63,1 3 65,-1 1-57,0 2 60,0 1-62,-1 4 65,0 0-56,1 2 51,-2 1-48,-1 3 57,1 0-60,-3 2 59,1 1-53,-1-1 61,1 1-44,6 21 51,-7-18-41,3-1 2,0 1 2,0-2 3,3 0 2,-2-2-2,6 0-1,-2-2-1,5-3-7,-2 2-21,4-4-51,3 0-55,-2-3-20,4 0-63,22-2-732,-22-4 131</inkml:trace>
  <inkml:trace contextRef="#ctx0" brushRef="#br0" timeOffset="162876.01">13366 8703 95,'0'0'452,"0"0"-154,0 0 10,5-10-98,-5 10 38,0 0-84,5-17 223,-5 17-183,4-11-62,-4 11 47,4-10-75,-4 10 51,5-10-72,-5 10 38,6-10-78,-6 10 41,12-12-70,-12 12 38,15-9-57,-15 9 49,19-8-64,0 5 31,-19 3 17,21 1-63,-10 3 60,1 1-59,-1 2 49,3 1-55,-6 2 59,3 1-57,-3 4 56,0-3-57,-1 5 59,0-3-59,-5 3 58,3 1-52,-1 0 53,-4 0-54,0 1 54,0-1-58,-4 0 56,-1 2-54,0-1 3,-3 0 9,1 0 4,-5-1 4,1 1-2,0-2 5,-3-3 0,-1 2 2,-1-2 0,-18 11-5,18-15-5,3 0 13,0-5-1,-3 1 2,5-2-1,-3-1-1,14-3-11,-22 0-11,22 0-6,-18-6-7,11 2 4,-2-1 53,4-2-54,1-3 55,2-7-31,2 17-29,2-19 65,2 9-59,1-1 55,0 3-55,1-2 52,1 2-54,0-1 56,-1 2-54,4 2 57,-4 0-60,3 0 59,-9 5-57,14-4 57,-1 6-26,-13-2-25,14 8 59,-7-2-55,-1 1 7,-1 1 3,3 1 4,-2-1 4,0 1 2,1 1 4,-1 1-1,2 0 1,-2-2 2,3-1-3,0 3 2,13 4-89,-9-9-82,1 0-61,2-1-39,0-2-184,4-1-206,-2-2-164</inkml:trace>
  <inkml:trace contextRef="#ctx0" brushRef="#br0" timeOffset="163849.18">13542 8188 465,'0'0'413,"-2"-11"-132,2 11 13,0 0 154,-3-14-269,3 14 48,0 0-75,0-10 40,0 10-82,-2-13 44,2 13-63,2-9 38,-2 9-73,2-12 40,-2 12-77,5-11 65,-5 11-76,8-10 46,6 1-20,-14 9-54,14-6 52,-14 6-63,18-2 58,-7 4-54,-1 2 55,1-1-57,-1 7 59,0 1-48,1 2 48,-5-1-57,4 3 56,-4-1-56,-1 3 6,2 16-7,-5-16 19,0 0 3,-2-3 1,0-1 2,0 1-1,0-3 1,0-11 5,0 21-8,0-21 14,-2 14 11,2-14 2,-3 13-4,3-13-5,0 0 0,0 0 34,-11-5-43,11 5-5,-1-18 48,3 5-61,0-4 51,4-4-57,1 0 53,3-5-62,2-1 60,0 2-59,2 2 58,1-2-56,1 1 54,1 3-54,20-17 19,-22 24 30,3 3-58,-4 0 58,2 5-61,-1 1 61,-3 3-52,-1 6 58,0-1-58,-1 4 57,-2 3-52,1 1 55,1 1-57,-6 2 58,2 2-55,1 15 39,-7-13 16,4-1-86,-4 0 8,0-1-115,0-1-47,2-1-54,-2-1-28,0 1-60,0-2-353,2-2-209</inkml:trace>
  <inkml:trace contextRef="#ctx0" brushRef="#br0" timeOffset="164429.84">13977 7974 275,'0'0'297,"0"0"-41,0 0-1,0 0-7,0 0-77,0 0 42,0 0 102,0 0-195,0 0 2,0 0-17,6-14-2,-2 3-25,2-1-61,-1-3 57,4-3-64,0-1 49,0-1-38,0-1 62,2 1-42,-4-1 12,2-1-13,9-17 18,-11 22-32,-1 0 38,0 5-61,0-1 43,-1 1-51,-1 1 45,0 3-54,-4 8 48,6-18-57,-6 18 42,3-11-77,-3 11 18,4-12-113,-4 12-27,3-9-184,-3 9 106,0 0-63,0 0-250,0 0-87</inkml:trace>
  <inkml:trace contextRef="#ctx0" brushRef="#br0" timeOffset="164764.82">14117 7585 10,'-15'7'179,"-1"3"128,9-5-172,7-5-23,-16 8-10,16-8 7,-11 9-6,11-9 1,-11 7-20,11-7 15,-7 4-20,7-4 45,0 0-29,-11 7 11,11-7 22,0 0-7,0 0 50,0 0-106,-7-7-14,7 7-11,5-10-6,-5 10-3,8-11 1,-8 11-6,12-12 49,-5 5-67,-7 7 57,13-12-64,-7 7 49,-6 5-58,18-8 57,1 3-41,-19 5-27,20 0 6,-20 0 0,22 2 9,-11 1 12,1 1-9,-3 1-4,1-1-24,0 3-41,1 2-53,-2-1-41,-2 0-66,0 1-140,-3-1-150</inkml:trace>
  <inkml:trace contextRef="#ctx0" brushRef="#br0" timeOffset="170317.73">21418 8969 26,'0'0'197,"0"0"-44,0 0-22,0 0-4,0 0 1,0 0 4,0 0 10,0 0-8,0 0 28,0 0 132,-13 1-188,13-1 58,0 0-85,0 0 63,0 0-83,0 0 57,-6-6-63,6 6 61,0 0-55,0 0 58,0 0-57,-6-8 53,6 8-60,0 0 44,-2-12 15,2 12-104,0 0 51,4-13-66,-4 13 52,8-10-61,-8 10 57,12-11-61,-2 5 52,-3 1-56,2-1 53,3 2-7,-3 0-53,0 1 50,1-2-5,0 3-1,-10 2-7,19 0 0,-19 0-53,18 2 64,-8 3-58,-2 1 56,0-1-50,-1 5 60,1-3-59,-2 4 58,-2 0-53,0 1 56,-3 3-54,1-1 10,-8 20 2,3-14 13,-4 2 3,-3-3-3,1 1 56,-1 1-54,-4 1 49,-2-3-57,0 0 56,-3 0-59,5-4 65,-3-3-48,2 0 68,-2-1-66,0-2 54,-12 5 1,15-11-58,1-2 50,13-1-59,-23-1 0,14-4-2,0-2 0,2-1 3,3-1-1,0-4 3,1 1-2,3 12-1,0-22 0,3 10 2,0 3-4,1-1-2,-1 2 2,4 2 0,-1-1-1,-6 7 1,14-8 12,-14 8-6,17-2-3,-17 2 5,23 5 1,-10 0 5,0 2-2,0-2-3,0 4 2,2-1 49,20 13-11,-17-13-61,1 2 9,0-1-139,1-1-35,1-2-111,-3-2-67,-1-3-106,0-1-214,1-1-189</inkml:trace>
  <inkml:trace contextRef="#ctx0" brushRef="#br0" timeOffset="170870.84">21754 8450 231,'0'0'361,"0"0"-62,-2-14-35,2 14-40,0 0-35,1-16-31,-1 16-16,1-12 9,-1 12-7,3-9-15,-3 9-21,4-9-24,2 0 43,-6 9-34,9-7-53,-9 7-26,13-3-4,-13 3-2,14 2 7,-14-2-6,16 9 3,-8-1-10,0 2 0,-1 1 0,0 2 51,-1 1-63,-2-1 52,3 13-26,-5-14-38,-1 0 65,-1 1-63,0-13 56,0 19-54,0-19 59,-1 19-45,1-19 71,-1 14-39,1-14 85,-1 11-35,1-11 81,0 0-61,-3 12 36,3-12 8,0 0-124,-1-14 47,3 4-70,2-5-5,4 0-3,-1-6 1,4 2 1,1-1 5,0-2 47,-1 5-51,2-2 64,-1 4-51,0 0 52,-4 4-56,8-8 24,-9 11 4,1 4-56,-8 4 54,13-3-54,-13 3 7,13 5 6,-6 4 7,-1 3 12,0 3 5,-2 4-4,-1 3 48,-2 0-55,1 4 49,-1-1-103,-1 1-61,-1-1-176,-1 2-73,0 1-184,-2-4-286,3-4-380</inkml:trace>
  <inkml:trace contextRef="#ctx0" brushRef="#br0" timeOffset="174225.31">22024 8272 102,'0'0'356,"0"0"-61,0 0-84,0 0 19,0 0-85,0 0 24,10-5-69,-10 5 46,0 0-71,0 0 108,0 0-59,0 0-82,5-10 60,-5 10-78,0 0 57,0 0-66,0 0 61,0 0-61,0-12 49,0 12-61,0 0 55,0 0-55,-5-7 66,5 7-61,0 0 51,0 0-61,-6-7 53,6 7-61,0 0 47,0 0-49,-9-7 43,9 7-53,0 0 49,-10-4-54,10 4 55,0 0-60,-17-1 57,17 1-57,-12 1 61,-2 0-22,14-1-34,-17 5 49,6-3-53,11-2 50,-19 4-49,19-4 54,-18 6-55,18-6 57,-18 7-59,18-7 61,-16 7-59,8-2 56,0 0-51,1 2 49,-9 5-31,10-7-24,0 2 6,-2 3 7,3-3 3,0 3 2,1-1 3,-1 2 4,1 0 19,1-1 32,0 3-61,0-2 59,2 1-62,-2-1 53,3 3-58,-1-3 57,0 2-59,1-1 54,0 0-54,0 0 59,0 0-59,1-2 52,0 2-52,1 0 69,-1 0-17,1-2-60,2 2 61,-1 0-7,0-2 0,0 0-4,6 11 8,-4-9-15,3-1 1,-2 0-2,2-1 4,0 0-51,0-1 60,1 0-50,2-1 63,0 1-52,-1-1 55,1 0-53,1-3 58,1 3-61,-1-3 59,15 6-15,-12-7-43,-2-1 54,1 0-48,-3 1 53,3-2-55,-2 1 54,-1 0-55,3-2 60,-2 2-58,0-2 51,-12-1-53,24 1 49,-24-1-48,25-1 52,-25 1-58,24-1 60,-11 1-60,0-2 59,-2 0-55,3-1 59,-2 0-14,0 2-2,-1-2-52,1 0 56,0-1-50,-2 1 64,1-1-45,-1 0 60,0 0-53,8-6 67,-9 5-9,0-3-70,0-1 52,1 1-60,-1-1 57,-1 0-57,1-3 51,-2 2-57,1-2 55,-2 0-60,2-1 53,-3 2-50,0 0 60,0-3-61,4-11 28,-4 12 26,-2 2-54,-1 0 9,0-1 8,0 0 3,0 2-1,-2-2 2,0 0 52,0 12-55,-2-24 61,0 13-55,-1 0 57,-1 0-69,-1-1 52,-1 0-58,0 1 53,-2-1-55,-2-1 56,1 4-55,-2-1 53,-3 0-51,-1 1 52,-4-1-62,-3 3 58,2 0-62,-5 1 59,1 0-57,1 3 56,1-1-57,-17-2 24,21 5 9,1 1-85,3 0 29,-2 1-88,0 2 14,1 2-105,0-1-30,-1 3-32,3 3-48,0 0-388,0 2-233</inkml:trace>
  <inkml:trace contextRef="#ctx0" brushRef="#br0" timeOffset="175455.4">24734 9046 407,'0'0'327,"0"0"-56,0 0-32,0 0-31,3-10-8,-3 10 5,0 0 1,0 0 6,0 0-10,0 0 46,2-11-70,-2 11 44,0 0-75,0 0 38,0 0 21,0 0-129,0 0-16,0 0-15,0 0-6,0 0 29,0 0-67,0 0 44,0 0-63,0 0 51,0 0-56,0 0 2,0 0 8,-5 19 4,3-7 7,-1 5 4,0 2 5,-3 3 0,2 1-6,0 2 50,-2 4-58,1 0 51,1-5-56,-2 2 53,1-2-60,1 1 55,-1-2-56,2 0 55,-2-1-57,1-2 44,-5 16-123,5-22-51,2 1 15,-1-3-108,-1-2-23,2 0 9,2-10-7,-4 14-42,4-14-127,0 0-188,0 0-132</inkml:trace>
  <inkml:trace contextRef="#ctx0" brushRef="#br0" timeOffset="175744.95">24666 9249 403,'2'-12'344,"0"0"-52,0 1-47,0 0-31,-2 11 4,4-20-19,-3 9-18,-1 11 3,4-19 0,-1 9-23,-1 0-17,-2 10-17,8-17-29,1 0 69,-2 8-78,1 0-70,4-1 44,-1 2-66,3-1 57,-1 1-69,0 1 51,1 2-57,-1 2 51,-1-2-57,0 4 49,-1 0-50,2 2 50,-13-1-37,27 11 3,-20-4-14,-7-7 5,7 15 11,-7-15-2,1 18 3,-3-9 8,-2 0 1,-1 3 2,-3-2 0,-1 0 3,-1 1-3,-2-1 5,0-2-3,1 1 4,-1-2-10,1-3-26,2 3-52,-1-3-86,10-4-85,-15 3-94,15-3-433,-14 0-297</inkml:trace>
  <inkml:trace contextRef="#ctx0" brushRef="#br0" timeOffset="176014.94">24992 9297 256,'0'0'358,"0"0"-110,7 8-1,-7-8-69,0 0 49,0 0-68,-2 14 76,2-14-59,-8 7 43,8-7-84,-15 12 43,5-7-73,1 1 40,-4 1-74,1-2 38,-1 2-73,-1 0 42,-15 5-57,16-6-124,-3 0-24,5-3-132,-1 1-126,0-3-349,1 2-238</inkml:trace>
  <inkml:trace contextRef="#ctx0" brushRef="#br0" timeOffset="177013.04">25809 9021 209,'0'0'321,"10"-5"-89,-10 5-2,6-6-62,-6 6 10,0 0-63,8-6 42,-8 6-65,0 0 47,5-10 40,-5 10-132,0 0 57,0 0-81,-9-6 62,9 6-78,0 0 63,-12-2-75,12 2 66,0 0-68,-17 1 51,17-1-72,-16 6 13,7-4 0,-2 2 5,0 0 0,-1 3 9,0-1-3,0 2-1,0 1 1,-2 0 0,4 2 3,-1 0 0,1 1 3,-1 1 6,1 1-7,0-2-2,1 4-2,1-4 4,3 0 1,-9 12 0,10-14-4,0 1 1,4-11-3,-3 17 7,3-17 5,-2 13-3,2-13 2,4 9 0,-4-9-2,5 5 7,-5-5-2,0 0-7,20 0-5,-11-5 1,9-4 4,-9 0 2,4-1-1,-4 0-2,1-2 0,0 2 7,2-2 14,-3 0 16,-1 1 19,-1 0 51,1 1-57,-2 1 44,1 1-51,-1 1 39,-2 0-64,6-5 76,-10 12-22,5-10-58,-5 10 53,8-9-60,-8 9 46,4-7-58,-4 7 55,0 0-68,8-7 51,-8 7-60,0 0 48,0 0-51,4-8 52,-4 8-59,0 0 59,0 0-56,0 0 57,0 0-55,3 12 56,-3-12-58,0 12 11,0-12 7,-1 15 6,-1-4 5,2-11-3,0 25 8,-2-13 50,2 5-62,-2-3 53,-3 18-21,3-15-41,0 0 57,2-1-60,-1 0 57,-1-2-57,2 0 59,0 0-57,0-3 55,2 2-53,-2-13 53,1 21-55,-1-21 63,2 18-46,-2-18 73,4 21 97,-4-21-77,5 8 61,-5-8-72,0 0 41,13 0-78,-13 0 47,16-11-71,-5 1 47,0-4-68,3-1 3,0-7-3,1 0 2,1 1-22,-2-2 34,13-17 15,-16 22 31,-2 1 24,4 2 22,-6 2 15,0 0 12,-1 1 8,2 0-4,-2 3-7,-2 1-18,1-1-18,-5 9-17,8-14-15,-8 14-12,8-11-12,-2 2 11,-6 9-29,5-9-7,-5 9-15,0 0-41,6-9-41,-6 9-50,0 0-69,0 0-65,5-9-9,-5 9-128,0 0-38,0 0-60,0 0-37,0 0-333,0 0-433</inkml:trace>
  <inkml:trace contextRef="#ctx0" brushRef="#br0" timeOffset="180808.45">26099 8773 335,'-10'-5'274,"1"-2"-56,1 2-37,1-1-33,-2 0-26,2 1-27,-2-1-24,1 0-13,-2 1-13,1-1-4,-2 1-5,-11-4 70,10 2-46,-1 2-14,0 0-1,-4 1-3,2-1-5,-3-1 1,-5 0-41,0 2 55,0 0-47,-4-1 70,0 1-75,-1 1 63,-1-1-65,0 1 80,-41-3-2,37 3-62,-4 1 57,3-1-66,-1 2 60,2 0-75,1 1 63,0-1-8,-1 2-7,1-1-3,1 1-9,-1-1-3,1 3-2,-1-2-4,2 1-7,0 1 1,0-2-1,-3 4-5,-1 0 7,2 0-2,-2 0-13,3 2 6,-2-1 6,1 3 15,-1-2-57,1 0 69,1 2-3,1-2 0,-1 1-2,2 0-8,-23 5 13,30-7-16,-2 1-12,1 0 2,2 0-4,0-2-3,1 3-1,1 0 2,2-1-1,2-1-4,-1 2-2,0 1 1,1 3 0,-1 0 1,2 0 0,-13 16-44,16-12 55,-2-1-50,1 2 68,2 0-64,0 0 11,1 2 1,1-2 5,-1 1 3,2 0 9,0 0 0,2-1 1,0 1 2,0-1 55,2 2-56,0-1 46,0 1-56,2 0 50,-1-1-54,2 1 47,0 1-51,2-2 55,-1 1-6,2-2-4,-1 2-6,2-2-3,1 1-2,3 2-4,-2-1 5,2 0-7,11 17-2,-9-17 2,3-2-1,-2 2 0,2-3-53,1 2 63,-1-1-49,5 3 55,0-3-56,0 0 63,3 1-59,-1-3 58,3 2-53,1 0 56,3-2-54,34 15 26,-25-15 30,2 0-48,2-2 45,-1 0-55,1 0 16,2-1-6,-1 1 7,0-4 3,1 1 7,-1 0-1,-6-3 3,-1 1 6,2-2-1,0 0-2,30 3 19,-37-5-19,1-2 3,-1 1 1,2-2-7,-4 1 0,2-2-1,-1 2 0,2-2 3,-1 0 1,0 0 9,-3 0 5,3 0-2,2-2-1,-2 0 5,2 1-3,3-3 52,0 1-69,0 1 54,0-2-55,-1-1 49,1 1-55,-3 0 50,1-1-60,0 0 57,1-1-60,-4 0 55,3-1-56,-3-1 56,0 1-58,30-10 32,-30 7 27,-2 1-57,0-3 54,0 1-47,-1-1 45,-1 0-52,0-2 58,-2 1-56,0 0 60,0-2-55,-4 0 58,2-2-59,-6 3 55,1-2 1,13-17-20,-16 15-34,-2 1 96,1-1-68,-3 0 47,-1-2-61,0 1 62,-4-1-44,0 4 34,-1-3-60,-1 1 47,-2-1-60,0 1 3,-2 0 5,-1-2 5,-5-23 4,0 23 1,2-2 50,-1 1-61,-1-1 54,-2 0-61,1 0 55,1 1-59,-1 1 56,-1-2-54,1 3 53,1-1-60,-4 1 59,5 2-61,-3 0 57,0 0-53,3 2 56,-2 0-59,-2-1 54,-2 2-59,0-1 58,-2 3-58,-2-2 57,-3 2-58,-1 1 61,1 3-56,-4 0 53,-1 0-59,0 2 56,2 2-99,-30-1-119,30 5-23,-2 1-85,-2 3-123,0 0-443,0-2-424</inkml:trace>
  <inkml:trace contextRef="#ctx0" brushRef="#br0" timeOffset="181514.64">27610 9165 98,'-15'-3'428,"15"3"-102,0 0-58,-8-4-10,8 4-92,0 0-12,-12-3-6,12 3 30,0 0-14,-9-3 100,9 3-157,0 0-14,0 0-22,0 0-15,0 0-13,0 0-7,0 0-4,0 0-2,0 0-3,11-7-10,3 5 2,-1 2-2,7-3-3,1 3-2,4-3-5,-1 1 2,1-2-5,2 4-5,-4-3-35,-4 3-50,4-2-48,-3 2-32,1 2-34,-1 1-64,-4-1-419,-1 1-192</inkml:trace>
  <inkml:trace contextRef="#ctx0" brushRef="#br0" timeOffset="181583.64">27679 9360 75,'-14'7'687,"3"-3"-184,11-4-118,-17 7-79,17-7-71,-13 4-47,13-4-32,0 0-39,-6 7-21,6-7-16,0 0-16,13 0-3,-13 0-18,27-2-14,-8 0-4,0-1-5,6 2-56,2-2 30,0 0-113,0 0 5,4-1-97,-3 3-64,1-3-459,0 1-240</inkml:trace>
  <inkml:trace contextRef="#ctx0" brushRef="#br0" timeOffset="182063.64">28955 9005 348,'15'-5'456,"-5"2"129,-10 3-419,0 0 34,13-4-36,-13 4-78,0 0 90,9-3-21,-9 3-23,0 0-16,0 0-24,0 0-16,0 0-11,0 0-9,0 0-8,0 0-8,0 0-54,-8 7 56,8-7-58,-15 10 61,2-2-63,4 1 60,-5 0-37,-1 1 47,-2 1-53,2 0-1,-3 1 48,3-1-59,-1 0 54,2 1-58,0-3 55,-9 9-19,11-8-45,1-3 56,3 2-52,0-2 51,0-2-53,0 2 52,8-7-53,-13 10 54,13-10-55,-9 10 54,9-10-51,-6 7 52,6-7-50,0 0 59,-3 5 7,7 8-36,-4-13 60,14 7-59,-1-4 56,0-1-60,6 0 60,0-1-60,6-1 57,3 0-65,1-1 58,3-1-55,4 1 50,2 0-67,-2 0 51,36-4-140,-41 5-49,-1-1 9,-1 0-110,-2-2-21,-3 1-65,-3-2-434,-5 1-292</inkml:trace>
  <inkml:trace contextRef="#ctx0" brushRef="#br0" timeOffset="182396.64">29058 8928 526,'-4'-8'993,"4"8"-609,0 0-54,-4-12-57,4 12-35,0 0-16,-3-8-21,3 8-36,0 0-34,0 0-26,0 0-37,0 0-20,0 0-24,0 0 12,0 0 11,-10 15-28,4 1 79,1 5-28,-3 9 0,-1 7-11,-3 4 46,-1 4-72,-5 10 49,3 2-60,-4-3 40,2 1-100,-2 0-30,4-10-163,2 0-98,-3-2-160,-14 36-2166</inkml:trace>
  <inkml:trace contextRef="#ctx0" brushRef="#br0" timeOffset="183484.4">24690 10360 539,'0'0'393,"0"0"3,0 0-130,1-11 11,-1 11-100,0 0 21,0 0-96,0 0 34,0 0-82,2-11 39,-2 11-70,0 0 50,0 0-50,0 0 52,0 0-51,0 0 76,3 11-23,-3-11 62,1 16-22,-1-5 38,0 4-86,-1 24 94,-2-13-103,2 1 29,-1 6-39,-1 0 10,2-2-6,-2 3-13,1-1 1,0-1-5,0 0-6,0-4 2,1-2-11,-1 2 2,0-4-8,0 1-14,-1 15-105,3-23-60,-2-1 2,2-1-105,-2-2-21,2-13 25,4 14-77,-4-14-69,0 0-304,0 0-216</inkml:trace>
  <inkml:trace contextRef="#ctx0" brushRef="#br0" timeOffset="184098.95">24766 10430 219,'3'-13'430,"-1"0"-49,0 2-121,0 1-3,1-1-114,-1 3 30,1-2-96,3 0 46,-2 2-86,1 0 77,1-1-107,14-5 49,-9 8-1,-1 1-64,4 1 52,-2 3-69,2 0 66,-2 2-69,1 2 67,-1-1-66,-2 3 64,-1 1-64,-1 0 68,-3 2-68,0 1 80,-5-9-69,0 16 72,-2-6-70,-4-2 72,-1 2-60,-3 2 52,-2-2-58,-2 1 59,-4 1-64,0-3 57,2 2-60,-2-4-8,1 4-35,2-5-37,1 1-40,-1-1-69,-9 2-641,24-8 208</inkml:trace>
  <inkml:trace contextRef="#ctx0" brushRef="#br0" timeOffset="184170.94">25029 10643 95,'0'0'419,"0"0"-96,-2 17-60,2-17-41,-8 15-17,2-6-6,-3-1 0,0 1-27,0 0-15,-4 2-25,0-2-31,1-1-7,-2 1-25,1 0-18,-13 8-33,15-10-113,1-1-52,1-2-58,1 2-102,8-6-310,-13 6-130</inkml:trace>
  <inkml:trace contextRef="#ctx0" brushRef="#br0" timeOffset="184684.59">25506 10435 2,'0'0'410,"6"-9"-71,-6 9-111,0 0 0,5-11-89,-5 11 23,0 0-71,0 0 60,2-12-73,-2 12 63,0 0-78,-2-10 113,2 10-70,0 0-88,0 0 55,0 0-73,-7-8 58,7 8-62,0 0 53,0 0-61,-9 4 65,9-4-73,-11 11 64,3-6-68,2 5 10,-1 1 1,-1 0 7,1 1 1,-2 0 2,2 3 4,-2-1 7,0 1-12,4-1 4,-1 1-11,1 0 16,1-1-6,-1-1 1,0 0 2,3-1 0,0-2-4,2-10 7,-4 27 27,4-27-2,-1 14 9,1-14 12,0 0 1,5 12 3,-5-12-2,0 0-14,0 0 10,16-4-27,-16 4 8,11-13-7,-4 2-5,1 1-1,0-2 45,7-14-16,-9 13-56,2-1 70,-4 2-35,3-1 54,-2 3-57,-1 1 54,1-1-63,-2 2 49,-3 8-62,8-13 51,-8 13-69,4-10 58,-4 10-60,0 0 53,0 0-57,5-7 58,-5 7-56,0 0 60,-1 13-53,1-13 56,-3 17-61,2-6 2,-1 0 1,0 1 11,2-1 0,-3 3-2,2-1 5,0-2-1,1 4 1,-2 7 2,2-10 7,2 0-4,-2-12 0,1 18 1,-1-18 2,4 14 8,-4-14 7,2 12 17,-2-12 13,4 9 3,-4-9 6,0 0-18,14 0 3,-14 0-31,22-21 40,-10 8-38,-1-2 1,-1-2 51,-1-2-72,1 2 53,-1-2-69,-1 0 57,-2 5-59,1 0 56,-1 2-87,-1 1-1,-1 3-102,-4 8 41,7-14-63,-7 14 28,5-7-103,-5 7 20,0 0-39,0 0-29,0 0-97,0 0-198,8 9-108</inkml:trace>
  <inkml:trace contextRef="#ctx0" brushRef="#br0" timeOffset="185277.6">25888 10643 198,'0'0'391,"13"7"-95,1 3 135,-14-10-275,8 12-10,-5-2 17,-3-10 32,2 19-3,-2-6-23,-3-1 20,-1 2-82,-2 2 37,-2 0-80,2 1 37,-1-1-69,-3 3 44,0-1-67,3-2 53,-2 1-66,3-3 39,-4 1-114,6-2 5,-3-2-117,3-1 5,0 0-50,0-3-66,4-7-356,-4 13-167</inkml:trace>
  <inkml:trace contextRef="#ctx0" brushRef="#br0" timeOffset="185336.59">26312 10536 161,'0'0'460,"9"-10"-110,-2 3 163,-7 7-334,7-8-40,-7 8 2,7-8 65,-7 8-59,8-8 22,-8 8-75,7-7 45,-7 7-61,12-7 61,-12 7-65,11-5 40,-11 5-71,13-6 42,-13 6-66,14-2 50,-14 2-65,13 0 55,-13 0-62,18 6 51,-11-2-61,4 3 53,-4 1-53,2-1 52,-1 4-55,2 0 17,-5 3-1,1 0-1,-2-3 0,1 16 3,-5-16 3,0 1 0,0 1 1,-3-1 1,1-1 1,-4-1-2,2 0 2,-1-2 3,1 1 0,-4-1 2,8-8 5,-9 11-4,9-11-2,-10 5-2,10-5 2,-10-8-13,10 8-23,-2-18 15,4 3 0,0-2 48,4-2-60,0-1 52,0-1-59,3 1 61,-1 1-61,1 2 56,-3 2-83,1 1 9,-1 3-102,6-10-231,-6 12 148,-1 1-26,-5 8-31,8-12-34,-8 12-272,12-12-107</inkml:trace>
  <inkml:trace contextRef="#ctx0" brushRef="#br0" timeOffset="185676.59">26704 10326 74,'8'-4'423,"-8"4"-91,15-8-44,-15 8-91,15-3 49,-15 3-71,18 0 75,-18 0-12,21 5-23,-8 2-15,0 1-62,1 4 65,1 0-64,-2 4 45,1-1-48,-3 4 35,1 1-80,-4-1-9,-1 2-2,-1 0 5,0 19 43,-8-16-90,-4-3 20,-3 1-10,-4 0-41,-5 0-89,-5 2-102,2-3-81,0-3-161,-4-3-594,2-2-628</inkml:trace>
  <inkml:trace contextRef="#ctx0" brushRef="#br0" timeOffset="186119.59">28249 10602 415,'-14'-5'421,"14"5"-20,-11-7 5,11 7-101,-11-5 13,11 5-103,0 0 13,-11-5-93,11 5 29,0 0-85,-4-3 79,4 3-68,0 0-55,0 0 54,7-9-70,-7 9 55,20-3-63,-5 1 53,4-1-63,1 1 53,3 0-62,1 0 58,-1-1-68,-3 3 53,2-2-76,-2 2 23,1-1-91,-4 1 19,2-2-97,-5 2 10,0 2-65,-14-2 20,19 3-25,-19-3-51,9 4-77,-9-4-166,0 0-52</inkml:trace>
  <inkml:trace contextRef="#ctx0" brushRef="#br0" timeOffset="186497.14">28166 10755 417,'-13'6'383,"-3"3"249,16-9-338,-11 8 44,11-8-84,0 0 12,0 0-71,0 0 28,11 7-94,-11-7 24,23 0-76,-8-2 36,7 0-70,3 1 38,1-1-103,1 0-26,30-4-395,-29 5 128,1-1-89,-3-1-348,0-1-261</inkml:trace>
  <inkml:trace contextRef="#ctx0" brushRef="#br0" timeOffset="187084.83">29381 10432 239,'0'0'431,"4"-9"-80,-4 9-33,0 0-49,3-13-17,-3 13-16,0 0-29,0-11-40,0 11-30,-4-10-27,4 10-18,-8-7 54,8 7-84,-11-6-7,11 6-5,-13-1-1,13 1 2,-18 3-4,18-3-3,-19 6-9,6-1-3,2 0-4,-3 2-4,0 2-4,1 1-5,-3 0-2,-10 14-32,14-14-12,1 2 55,2-1-57,1 0 64,0-1-59,2 1 60,1 1-52,2-4 55,3-8-53,0 20 57,3-11-54,1 0 3,3-1 12,2 1 1,15 11 45,-9-11-58,2 0 53,0 2-58,2-5 53,0 5-56,-1-2 54,0 3-57,-1-1 57,1 0-58,-3 3 58,0-1-48,0-1 54,-3 2-66,-3-2 56,0 1-55,-1-1 62,-4 0-55,-1 2 75,-1-1-56,-4-3 62,0 3-60,-5 0 56,0-1-63,-3 1 56,-2-1-65,-5 0 62,2-1-58,-3-1 65,-1 0-45,-18 4 30,19-9 1,0-1-57,2-3 58,2-1-66,1 0 59,-1-3-59,3-1 50,-1-4-63,3 0 56,1-3-61,3 1 59,0-1-58,2 0 58,3-1-61,4-11 17,2 11 30,2 1-66,0-2 60,5 2-56,-1-2 61,4 1-44,-1 0 4,3 1 4,0 0 8,1 0 8,-1 0 7,4 0 60,1 0-53,1-5 70,17-5 10,-22 9-66,0 2 54,-1-2-63,0 0 58,-1 0-59,-2-3 50,-1 1-65,-2-1 63,1 1-5,-5-1 72,-1 1-63,-3 1 44,-1 1-60,-3 0 68,-2 0-52,-1 2 57,-1-1-47,-2 2 34,-1 0-44,1 1 22,-4 2-47,1 1 26,-3 1-49,-2 3 26,0 0-90,-4 3-34,2 2-148,-6 1-88,2 2-173,-23 10-2774</inkml:trace>
  <inkml:trace contextRef="#ctx0" brushRef="#br0" timeOffset="189079.33">30636 10794 530,'0'0'456,"0"0"9,-7-5-123,7 5 16,0 0-104,0 0 19,0 0-99,-7-6 34,7 6-83,0 0 36,0 0-73,0 0 46,0 0-65,0 0 40,0 0-70,9-7 46,1 5-71,3 0 50,3-2-60,3 1 45,1 2-70,3-2 44,0 1-106,-1 0 24,-2 1-110,-1 0 20,16 1-322,-20 1 154,-3 0-41,0 1-403,-12-2-274</inkml:trace>
  <inkml:trace contextRef="#ctx0" brushRef="#br0" timeOffset="189360.34">30657 10920 245,'-11'6'552,"11"-6"-128,-14 7-101,14-7-54,-9 7-41,9-7-29,0 0 130,0 0-200,0 0-26,8 10-25,-8-10-18,22 0-31,-7 0-48,4-1-62,7-1-82,-1-2-64,1 0-92,-2 2-364,3-3-192</inkml:trace>
  <inkml:trace contextRef="#ctx0" brushRef="#br0" timeOffset="189700.33">31219 10732 472,'13'-10'312,"-6"6"-24,-7 4-104,17-10 6,-7 6-87,11-1 80,-10 2-76,1 0-70,0 2 55,-12 1-61,26 0 55,-15 1-52,5 2 55,-3 1-16,1 0-17,0 2-9,-3 1-17,2 1-6,-3-1-11,-1 4 6,5 7 26,-11-6 16,-1 0-7,-3 0 19,0 1-26,-3-2 20,-3 2-18,-1-1 26,-1 0-16,-4 1-4,-2-2 0,-3 0 15,1-2-19,-2 0 9,1-1-4,1-3 21,1-1-29,-1-1 1,4-2-2,-1-1-9,1-1-3,1-2-18,1-2-20,1-3-2,1 0-12,6 0 2,-1-2 0,4 10 3,0-17 0,0 17 1,10-22-6,-1 15 10,0 1 9,1 3-5,1 1-4,1 1 4,2 1 3,-1 1 4,0 1 1,2 3 1,-1-2-2,1 4 0,-2-2-3,1 1 20,-1 2-16,10 4 15,-13-5-8,-1-2-31,0 0-17,-1 0-64,-8-5-16,16 9-55,-16-9-5,13 3-103,-13-3-39,14 0-107,-14 0-196,12-7-132</inkml:trace>
  <inkml:trace contextRef="#ctx0" brushRef="#br0" timeOffset="190104.96">31643 10330 43,'4'-14'654,"-3"4"-118,0-2-146,2 3-64,0 0-71,-1 0-70,5-8 90,-1 8-189,-1 1-3,3 0-34,-1 2 8,2-2-29,1 2 9,-1 1-25,1 0 12,0 3-23,-1-3 16,-9 5-22,15-2 18,-15 2-22,14 1 22,-6 6 12,-8-7-22,-2 13 31,2-13-20,-9 15 19,1-3-17,-1-3 19,-2 2-22,0-1 22,2-1-16,-1 3 13,1-3-24,1 1 17,2 0-25,1-2 23,-2 10 2,7-18-22,1 18 15,5-7-19,1-1 13,4 0-16,1 1 17,4 0-17,3 1 18,0 0-12,4 2 35,-3-3-6,-1 1 14,-1-2-27,-1 1 11,10 10 11,-21-14-9,-1 1 22,-5-8-9,2 13 0,-2-13-6,-11 14-3,0-6-7,-3-2-2,-4 0-8,-1 0-26,-4 0-64,-1-2-74,-2-2-97,-1 1-98,-28-6-941,23-2-5</inkml:trace>
  <inkml:trace contextRef="#ctx0" brushRef="#br0" timeOffset="190471.58">31094 9255 361,'0'0'478,"0"0"-119,0 0-81,0 0-63,12 4-40,4-7 80,-16 3-166,23-3-20,-10 1-6,1 0-11,0 0-4,1-1-9,-1 2-12,4-2 0,-3 2-4,2-1-28,-2 0-50,-1-1-63,-1 2-76,0 0-86,4 1-1025</inkml:trace>
  <inkml:trace contextRef="#ctx0" brushRef="#br0" timeOffset="190816.11">31030 9464 430,'0'0'426,"-3"11"-38,3-11-81,7 7-21,-7-7-68,17 4 0,10-2 58,-11-2-184,3-2 3,1 2-36,-1-3-2,6-3-77,-2 3-49,1-2-120,-2 0-119,1-4-412,-2 1-225</inkml:trace>
  <inkml:trace contextRef="#ctx0" brushRef="#br0" timeOffset="191105.18">31629 9085 267,'5'-8'465,"8"-6"220,-7 7-439,3 1-75,0-2-10,3 2-55,-1-3 13,1 3-7,0-1-2,1 0-18,3 0-8,-2 1-3,1 2-2,2-3-13,-1 2-8,-2 3-11,12-5 15,-26 7-39,22-3-4,-22 3-5,16 2-5,-16-2 0,14 8-16,-14-8 17,5 11-19,-5-11 20,-5 20-15,-1-5 26,-6 2-1,-2 3 33,-2 2-11,-17 18 59,16-18-39,-1-4-21,5 0 10,0-1-26,2-3 12,2-1-18,0-1 14,3 0-5,2-2 56,1-1 45,3-9 3,4 16-11,3-10-24,3-1-13,21 2 27,-11-5-65,3-4-17,4 0-48,1-2-40,5-4-89,0-2-82,6-2-124,-4-5-127,1 1-517,-3-5-594</inkml:trace>
  <inkml:trace contextRef="#ctx0" brushRef="#br0" timeOffset="191417.18">32166 8499 665,'0'0'408,"4"-17"-118,-1 8-39,3 1-79,0 1-7,3 0-60,0-2 5,2 3-53,2-3 18,0 3-45,2 0 19,-2-1-22,0 2 28,-2 2-38,9-2 14,-20 5-6,16-2-27,-16 2 25,10 6-22,-10-6 38,4 13-12,-4-13 56,-5 21 3,-1-8 18,-2 2-9,-2 2-14,-2-1 10,2 1-16,-1-2-7,-6 9 37,9-13-67,2-1-3,1-2-3,1 1 3,4-9 39,-4 15 86,4-15 38,9 12-1,4-6-49,3-2-20,9-2-41,4-1-4,11-2-22,8-3-60,52-10-223,-50 8-34,-3-3-130,-6 6-155,-4 1-482,-8-1-633</inkml:trace>
  <inkml:trace contextRef="#ctx0" brushRef="#br0" timeOffset="195702.72">20828 11073 128,'0'0'293,"0"0"-63,5-8-33,-5 8-28,0 0-9,0 0-12,0 0-7,0 0-7,0 0-8,0 0-52,3-10 59,-3 10-48,0 0 48,0 0-1,0 0-13,0 0-8,0 0 70,1-11-107,-1 11-17,0 0-8,0 0-15,0 0-8,0 0-10,0 0-4,0 0 17,0 0-29,0 0 0,0 0 4,0 0-3,0 0-3,-3 16 4,1 4 47,0-7-5,0 4-52,-1-1 56,1 2-56,-1 1 50,1-2-59,0 0 54,0 0-56,0 0 55,1-1-56,0-3 50,-1-1-49,0 2 2,1-2 4,1 1-29,-1 1-63,-1-2-68,1-1-41,0 2-32,1-13-56,-1 20-355,1-20-164</inkml:trace>
  <inkml:trace contextRef="#ctx0" brushRef="#br0" timeOffset="196452.26">21104 11011 39,'0'0'258,"0"0"-53,0 0-26,0 0-28,0 0-10,0 0 4,0 0 27,-1-10-44,1 10-39,0 0 36,0 0-54,0 0 48,-3-5 76,3 5-129,0 0 69,-5-10-72,5 10 53,0 0-66,0 0 41,0 0-64,-7-7 55,7 7-66,0 0 53,0 0-65,0 0 52,-11-4-56,11 4 48,0 0-59,0 0 53,0 0-54,-14 0 48,14 0-53,-7 7 56,7-7-11,-8 10-7,8-10 0,-9 11-6,5-3 6,0 2-2,-1-1 3,1 1-4,-1 1-27,-3 14 8,4-11 47,1-1-52,-1 1 58,1 0-58,1-2 51,-1 0-54,2 1 57,0-1-56,-1 1 61,2-13-62,2 22 47,-2-22-21,2 22 59,2-11-55,5 7 70,-4-9-17,0-2-52,4-2 6,-3 1 8,2-1 9,0 1-5,-8-6 5,15 5-1,-15-5 8,18 2 12,-18-2 1,15 0-10,-15 0-6,15-3-1,-15 3 7,16-8-5,-8 1-8,-2 1-10,2 0-1,-2-4 40,-1 0-55,0-2 42,1-1-61,-3-1 51,1 1-57,-1-3 53,-1 0-59,-1 3 54,-1-1-52,-2-14 102,1 16-50,-1-1-8,-1 1 5,0 1-20,1 1-10,-1 1-29,-1 1-50,4 8-18,-6-15-109,6 15-5,-12-2-100,12 2-24,-14 7-110,3 0-557</inkml:trace>
  <inkml:trace contextRef="#ctx0" brushRef="#br0" timeOffset="199280.34">30433 12941 47,'0'0'385,"0"0"-64,0 0-95,0 0-34,0-12-33,0 12-22,0 0-1,10-7 3,-10 7-15,11-5-12,-11 5-11,17-6-10,-6 3 3,3-1 0,0 0 12,1 0-42,0 1 5,2 0-32,-2-1 11,1 1-28,-1-1 14,0 4-24,-2-3 9,1 3-51,-1-2-10,-1 1-71,10 1-210,-22 0 74,17 3-98,-17-3-173,10 5-18</inkml:trace>
  <inkml:trace contextRef="#ctx0" brushRef="#br0" timeOffset="199637.97">30484 13139 400,'-10'9'382,"10"-9"-27,-3 4 176,-1 5-330,4-9-3,0 0-47,8 4-6,-8-4-47,0 0-2,21-1-39,-10 1 9,2-3-35,5 1 10,0-2-30,0 0-31,2 0-97,4 0-31,-2-1-112,2 0-105,1-2-214,-3 2-94</inkml:trace>
  <inkml:trace contextRef="#ctx0" brushRef="#br0" timeOffset="200651.04">31051 12787 395,'0'0'324,"0"0"-54,0 0-41,-7-8-39,7 8 121,-4-8-195,4 8 3,0 0-26,2-13-42,-2 13 39,4-9-21,-4 9 0,8-9-7,-8 9-17,13-10-7,-4 6-10,-9 4-3,15-9-3,-5 6-3,8 0 8,-18 3-38,18-2 5,-18 2 17,15 2-1,-15-2 1,20 5-2,-13 2-5,1-1 5,1 2-16,-3 1 28,1 3-22,-2-2 24,0 4-23,-1-3 22,-2 1-18,1 1 18,-2-1-17,-1 1 30,-1 0-22,-2 2 24,-2-2-28,0 1 28,-1-1-19,-2-2 16,-3 1-15,0 0 25,0-2-20,-2 0 13,-1-1-17,-15 4 37,13-7-13,2-3-16,0 0 19,1-2-10,0-2 10,1-1-25,1-1-3,0-2-3,2 0-7,1 0 17,8 5-15,-10-12 9,10 12-25,-6-13 14,7 1-14,-1 12-2,6-10 12,-6 10-18,12-11 22,-12 11-25,14-5 19,-14 5-18,17-1 18,-17 1-13,17 2 15,-17-2-17,20 7 15,-10-3-13,-1 1 0,9 8 15,-8-6-9,-2 0 15,-1 0-17,2 0 16,-1-2-14,-8-5 16,13 12-17,-13-12 15,12 9-25,-12-9 6,9 8-23,-9-8 2,9 5-46,-9-5-19,0 0-49,14-3 8,-14 3-45,7-9-1,-7 9-61,8-17-42,-6 7-332,1-6-128</inkml:trace>
  <inkml:trace contextRef="#ctx0" brushRef="#br0" timeOffset="200995.25">31409 12239 537,'5'-13'321,"1"1"-33,-3 2-78,1-1 1,0 3-67,-4 8-1,8-15-59,-8 15 4,3-10-48,-3 10 21,7-9-42,-7 9 29,0 0-31,0 0 32,6 9-24,-6-9 29,0 18 14,0-7-18,-1 4 29,-2 2-40,1 0 16,-1 1-33,-1 2 17,2-3-29,-2 1 28,-1-1-9,1 1-10,2-3-8,-2 1-3,-1 13-74,2-18-6,2 1-26,-2-2-29,3-10-5,1 14-35,-1-14-35,7 7-26,-7-7-30,0 0-201,18-7 63</inkml:trace>
  <inkml:trace contextRef="#ctx0" brushRef="#br0" timeOffset="201294.79">31624 12196 106,'2'-9'374,"-2"9"-81,2-15-51,-2 3 111,0 12-210,0 0-46,-3-14 10,3 14-50,0 0 22,-6-9-41,6 9 29,0 0-41,-14 3 27,14-3-40,-10 6 30,3-1-26,1 4 6,1-1 33,-8 17 40,8-10-29,-1-1 12,0 1-38,2-1 14,1 0-10,0 1-4,2-2 0,1-2 2,0 1 6,1-1 6,-1-11 2,5 19-2,-5-19-9,9 14-5,5-3 31,-14-11-73,14 4 20,-14-4 12,21-4-6,-10-1-3,1-1-18,-1-3 9,0-3-11,-1 1 14,-1-4-15,-2-1 19,2 1-18,-4-2 11,-1 2-16,-1-19 26,-5 18 3,0 0 3,-2 0 1,-1 2-1,-4 1-19,3 1 8,-3 0-20,-3 5 15,2-1-21,0 4 3,-2 0-54,12 4-12,-22 3-59,11 2-31,-10 9-371,11-2 152,1 0-271,3 1-161</inkml:trace>
  <inkml:trace contextRef="#ctx0" brushRef="#br0" timeOffset="201618.89">31687 12673 32,'0'0'295,"0"0"-26,0 0-56,0 0 12,0 0-39,0 12-7,0-12 1,0 0-16,0 0-17,10 5-11,-10-5-16,18 3 96,-18-3-133,15 0-15,-15 0-12,19 0-10,-19 0-11,19 0-7,-19 0 2,18-1-13,-18 1-9,19 0-8,-19 0-17,17 1-37,-17-1-37,15 0-26,-4 2-200,-11-2 127,0 0-44,9 10-21,-9-10-205,0 0 63</inkml:trace>
  <inkml:trace contextRef="#ctx0" brushRef="#br0" timeOffset="201960.89">31604 12968 190,'0'0'416,"-8"8"-52,8-8-78,0 0 194,-7 8-257,7-8-57,0 0 1,0 0-27,0 0-19,13-1-41,-13 1 5,12-3-40,-12 3 9,18-4-25,-8 1 10,1 1-30,1-1-13,0 3-74,13-5-212,-11 2 68,-1 1-55,-1-1-40,3-1-216,-2-1-39</inkml:trace>
  <inkml:trace contextRef="#ctx0" brushRef="#br0" timeOffset="202054.89">31977 12714 108,'6'-17'900,"-6"17"-539,0 0-58,4-14-52,-4 14-47,0 0-41,2-11-43,-2 11-20,0 0-15,0 0-12,0 0-8,0 0 10,0 0-6,6 8-10,-6-8-9,1 20 25,-1-20-48,-3 17-3,3-17-3,-1 24-4,-2-12 0,1 0-4,0 1 0,1 0-3,-1 0-16,-1-1 10,1-1-41,0 0-19,1-1-52,1-10 0,0 28-254,0-28 133,4 14-22,-4-14-33,6 9-267,-6-9-63</inkml:trace>
  <inkml:trace contextRef="#ctx0" brushRef="#br0" timeOffset="202394.9">32152 12733 320,'0'0'381,"5"-14"-46,-5 14-80,0 0-50,1-13-34,-1 13-30,0 0-19,-9-6 79,9 6-120,-10 4-13,10-4-8,-14 10 12,6-3 3,0 1-12,1 2-12,-1 0-2,1 1-9,0 0 1,1 1-2,-2 0-6,4-3-10,2 3 3,-2 9 22,4-21-44,0 19 25,2-10-23,-2-9 23,7 17-20,-7-17 15,12 14-23,-4-10 14,0 1-10,3-2 14,-11-3-19,21 1 14,-21-1-18,23-4 18,0-8 3,-13 3-15,0-1-4,-2-2-13,-2-3 15,0 2-1,-1-3 3,-3 2-5,0 1 3,-4 1-1,1 1-3,-2 1-5,1-2-6,-2 5-32,-1-1-14,-13-6-356,18 14 169,-12-2-37,12 2-337,-12-1-133</inkml:trace>
  <inkml:trace contextRef="#ctx0" brushRef="#br0" timeOffset="202853.44">32424 12663 209,'0'0'491,"9"-9"-140,-9 9-51,10-11-85,-10 11-17,10-9-18,-10 9-15,15-9-30,-7 5-4,9-2 88,-17 6-133,22-3-4,-22 3-14,21 1-14,-21-1-16,23 7-1,-12-5-13,0 6 0,2 1-9,-3-1 3,0 3-3,0 2 10,-1-1-8,-1 2 2,5 13 17,-9-12 10,-3 11 54,-2-13-53,-3 1-7,-4-2-5,1 2-6,-2 1-6,-3-3-3,-3 0-2,1 0-8,-3-2-11,-1 1 16,2-3-13,-1-1 13,-12 4 0,16-7-15,2-2 17,11-2-19,-20 0 15,20 0-3,-14-6-1,14 6-5,-6-11 0,6 11-9,0-14 4,0 14 0,9-15 1,-4 8-1,1 2-2,11-4 2,-7 5 0,-10 4-1,18-1 9,-18 1-2,19 4 5,-10-1 0,0 2-1,-1-1-1,-1 4 0,0-1-5,0 1-3,-2-1 0,1 1 13,-1 0-3,5 8 6,-3-10-14,-1 2-25,-1 0-40,1-2-30,1 1-19,0-2-37,1 0-26,1-1-45,-9-4-38,20 3-3,-20-3-62,24 0-12,-9-4-196,-1-1-32</inkml:trace>
  <inkml:trace contextRef="#ctx0" brushRef="#br0" timeOffset="203217.98">33030 12639 562,'7'-10'479,"2"2"-82,-4 0-60,2 0-60,-7 8-47,9-11-54,-9 11-34,8-8-33,-8 8-21,6-7-23,-6 7 1,0 0 14,0 0 14,0 0 75,0 0-98,0 12 14,0-12 4,-10 13-18,4-5-8,1 2-20,-2 1 9,-1-1-12,-2 2 13,1 1-22,0-1 18,-1 1-15,1-1 4,1-1-4,-9 13-1,11-14-13,0 0-20,0-2 15,1 1 0,5-9 2,-6 14-3,6-14 1,-1 13 2,1-13-3,6 9-6,-6-9 2,14 8 3,-14-8-3,20 4-1,6-1 8,-11-1-12,0-2-17,1 0 19,1 0-17,1 0 19,-1 0-22,-1 0 9,-1 0-46,1 0-25,-1 0-38,-2 0-37,-2 3-16,-11-3-32,22 0-2,-7-3-376,-15 3 221,0 0-80,14-3-165,-14 3-114</inkml:trace>
  <inkml:trace contextRef="#ctx0" brushRef="#br0" timeOffset="203575.5">33156 12639 357,'0'0'508,"-1"-12"-128,1 12-77,0 0 22,0 0 339,-8 10-367,8-10-33,-8 17-57,4-3-13,-3 3-31,1 3-35,-2 1-20,0 2-23,-2 3-15,1 3-16,0 0 0,-1-1-11,1 1-12,0-2-40,-11 31-298,9-31-19,0 2-123,-5 5-534,4-10-577</inkml:trace>
  <inkml:trace contextRef="#ctx0" brushRef="#br0" timeOffset="211335.01">12386 9758 227,'9'6'234,"-9"-6"-61,0 0-41,0 0-30,0 0-17,0 0-11,0 0-7,0 0-8,0 0-4,0 0-3,0 0-1,0 0-2,0 0 2,0 0-19,0 0 21,2 2 7,-2-2-36,0 0 24,6 8-30,-6-8 25,0 0-29,0 0 19,0 0-31,0 15 29,0-15-26,0 0 40,-2 12-38,2-12 36,0 0-41,-3 13 4,3-13 9,-2 14 1,2-14 0,0 0 2,-1 14-1,1-14 7,-2 10 20,2-10-4,-4 12-14,4-12-1,-3 14-7,3-14 0,-4 15 0,4-15 4,-6 14 9,1 1 37,5-15-37,-7 15 2,7-15-7,-9 16-1,5-8 3,-1 1 9,1-1 6,-5 1 49,4-2-60,-1 1 47,-1 1-59,-2-2 42,2 1-48,0-1 52,-11 10 8,7-10-69,1 2 57,-2-3-41,2 3 45,-2-3-54,0 0 56,1 2-58,-3-3 49,5 0-59,-4 2 51,2-4-57,0 2 52,-2-1-55,1 1 53,-11 2 4,12-5-56,-3 1 52,1-1-58,0-2 54,-1 2-55,14-2 55,-25 0-57,25 0 53,-24-2-55,12 2 54,-1-2-59,-1-1 61,3-1-58,-2 1 55,-10-6-19,11 4-37,1 0 51,-1-3-55,-1 1 5,3-2 4,0 1 3,0 0 3,-1-1 2,4-3 0,-3 3 3,2-1 0,1 0 1,-1 1 5,2 1 2,0-1-3,1 0 0,5 9-10,-8-16 7,8 16 0,-6-17-3,6 17-1,-2-14-2,2 14-2,0-17 4,0 17-1,2-15 49,-2 15-56,6-16 50,-6 16-56,13-22 25,-13 22 23,9-12-54,-9 12 53,13-9-51,-13 9 52,11-8-58,-11 8 57,16-7-58,-16 7 52,14-3-51,-14 3 48,18-2-46,-18 2 54,15 0-53,3 0 23,-18 0 34,15 3-54,-15-3 51,17 4-50,-17-4 0,15 2 5,-15-2 3,14 5 4,-14-5 2,13 6 1,-13-6 3,14 6 1,-14-6 1,13 8 1,-1 1 0,-12-9 4,11 15 0,-11-15-1,9 12 2,-3-5-3,-3 2 3,2-1 5,-1 0-1,0 3 46,-1-3-59,1 1 51,-4-9-58,7 17 52,-5-6-55,7 7 30,-9-18 19,4 17-46,1-9 43,-5-8-51,4 16 54,-4-16-57,4 15 63,-4-15-54,5 16 57,-5-16-58,3 16 54,-3-16-56,3 14 60,-3-14-56,6 22 32,-6-22 20,4 14-58,-4-14 57,2 15-46,-2-15 51,2 17-58,-2-17 56,3 12-63,-3-12 58,4 14-52,-4-14 63,2 15-55,-2-15 65,5 14-59,0 1 44,-5-15 5,5 14-56,-5-14 55,8 16-56,-8-16 52,7 13-55,0-5 57,-3 0-57,1 0 58,1 0-56,0-2 57,2 2-57,-1-3 55,1 3-56,8 4 36,-7-6 16,0-1-50,-1 1 51,2-2-54,1 1 43,1-2-82,-3 2 4,4-3-132,-1 0-33,1-1-137,1-1-148,-1-3-333,2-2-372</inkml:trace>
  <inkml:trace contextRef="#ctx0" brushRef="#br0" timeOffset="212603.23">13115 10045 43,'0'0'511,"0"0"-139,0 0-69,0 0-76,0 0-40,2-9-35,-2 9-15,0 0-3,0 0-15,0 0-19,0 0-20,0 0 28,0 0-75,0 0-4,0 0-6,0 0-6,0 0-3,0 0 0,0 0-3,0 0 4,14 2 42,-14-2-64,0 0 63,11 5-61,-11-5 51,0 0-48,23 0 31,-23 0 3,13-3-50,-3 0-1,-10 3 13,17-6 1,-9 1-1,0-2 0,-8 7 0,13-10-1,-7 2-9,-1 1-10,-5 7-7,4-17 0,-4 17 7,3-24-12,-3 24 21,-5-14 0,5 14 6,-7-12-4,7 12 4,-10-8 0,10 8 4,-14-3-1,14 3 2,-18 0 7,8 3 8,0 2-5,-1 3 2,-1-1-1,-12 17-1,12-11 51,3 3-48,-4-1 51,8-1-65,-3 2 68,3 1-58,1-2 49,2 2-56,1-2 56,1 1-53,3-1 61,-1 0-53,2-2 54,1 0-51,13 8 54,-7-12-14,2-2-55,1-2 43,1-1-85,3-1-2,-5-3-127,4 0-39,1-3-77,-3 0-439,2-2-235</inkml:trace>
  <inkml:trace contextRef="#ctx0" brushRef="#br0" timeOffset="213181.31">13391 9936 352,'0'0'275,"0"0"-58,0 0-31,0 0-18,0 0-26,4-12-15,-4 12-16,0 0-18,0 0-21,0 0-15,0 0-12,8-7-9,-8 7-8,11 2 14,-11-2-11,9 5-21,-9-5-3,14 10 2,-8-5-4,-2 5 0,3-1-2,-1 3-4,0 0 3,-2 0 3,0 4 56,-1 0-56,-1-2 63,-2 2-70,0 17 67,-2-16 0,0-2-71,-1-1 71,-1 0-79,0 1 68,0-3-69,0-2 67,2-1-63,-2 1 75,-1-1-46,5-9 87,-8 14-40,8-14 47,-6 8-58,6-8 21,0 0-67,0 0 46,0 0-59,-8-4 45,8 4-58,2-15 47,2 5-56,1 1 50,0-4-54,1-1 4,3 3 1,1-5 4,0 4 5,-1-2 3,14-15-6,-14 16 13,2 2 5,-2 0 1,-2 0-2,-1 3 6,2 1 1,-2-1-2,-6 8 3,7-10-3,-7 10 1,6-11-1,-6 11-4,0 0 5,7-5 1,-7 5 3,-4 10-6,4-10 6,-7 14 1,3-4-2,-1 0 44,1 2-56,-1-1 53,2 0-57,1 3 54,0-2-56,0-2 54,2 2-55,0-12 53,2 22-52,4-4 47,0-12 8,0 2-57,3-4 58,3 0-73,-1 0-11,4-3-98,-1-1-39,4-2-83,0-2-82,-2-1-352,1-1-199</inkml:trace>
  <inkml:trace contextRef="#ctx0" brushRef="#br0" timeOffset="213574.31">13861 9916 137,'4'-12'593,"-4"12"-134,0 0-97,0 0-62,1-10-47,-1 10-28,0 0-45,0 0-29,0 0-28,4-9-27,-4 9-24,0 0-18,0 0-13,0 0-10,0 0-4,0 10 19,0-10-16,2 19-1,0-7 1,-2 3 54,0 3-64,0 1 51,2 5-56,-2 2 56,0 0-43,0 2 67,0-1-70,0 1 46,0 0-68,-2 0 55,0 28-11,0-30-57,2-2 52,-4 3-57,4-5 55,-2-3-56,-1 0 3,1-2 3,-1 0-5,1-2-6,-1-3-3,-1-2-4,2 0-19,2-10-42,-9 13-57,-2-8-283,11-5 177,-11-9-28,6 1-40,-3-4-376,2-4-201</inkml:trace>
  <inkml:trace contextRef="#ctx0" brushRef="#br0" timeOffset="214008.41">13784 10037 369,'7'-19'340,"0"0"-69,0 2-55,2 0 4,2 2-98,0-1 26,0 3-74,3 2 34,-5 1-70,4 3 39,-3 2-61,12 0 43,-22 5-53,18 7 6,-12-2 14,1 4-1,-5 2 4,3 0-9,-5 2 33,-2 4 0,-1-1 56,-1 0-64,-3 3 42,0 0-37,-3-2 16,0 0-64,1-2 53,-2 2-60,0-3 57,2-2-88,0-2 13,2 0-89,0-1 20,3-2-80,4-7-96,-9 6-374,9-6-155</inkml:trace>
  <inkml:trace contextRef="#ctx0" brushRef="#br0" timeOffset="214162.96">14006 9968 239,'0'0'394,"0"0"-105,0 0-56,10 4-28,-10-4-22,-2 10 4,2-10-7,-7 19 6,4-9 33,-1 0-98,0 2 38,2 0-70,1 0 47,-3 14 30,4-15-132,-2 1 42,4 0-61,-2 0 50,4-2-64,-1-1 54,3 1-58,-2-3 53,2 0-60,3-2 54,-9-5-59,17 5 54,-17-5-57,20 0 55,3-7-38,-14 0-29,5-1 51,-5 1-59,0-4 59,-1 0-70,0-1 3,-4 0 12,0 0 6,-1 2 4,-2-4 8,-1 3 1,-4 0 7,2 1 9,-2 1 1,-8-8-3,5 12 4,-2-2-2,-4 4 0,4 1-2,9 2-2,-19-3-5,19 3-24,-21 3-40,12 1-32,9-4-45,-14 8-25,14-8-17,-9 10-49,9-10-72,-6 12-259,6-12-87</inkml:trace>
  <inkml:trace contextRef="#ctx0" brushRef="#br0" timeOffset="214647.5">14196 10021 360,'2'-10'331,"-2"10"-62,0 0-43,0 0-39,2-12-23,-2 12-21,0 0-28,3-10-14,-3 10-17,4-8-5,-4 8 1,6-9-7,-6 9-7,5-7-15,6 1 18,-11 6-43,9-5-5,-9 5-5,9-3-3,-9 3 0,14 3-7,-14-3 13,11 9 3,-5-2-7,0 0-3,2 1 0,-3 1 4,-1 1-8,2 0 4,4 11 80,-7-11-76,1 1 53,-2-1-58,0 0 52,-2-10-61,1 18 53,-1-18-57,0 16 51,0-16-54,-1 15 52,1-15-51,-2 12 56,2-12-49,-2 10 66,2-10-47,0 0 63,-2 13-62,2-13 56,0 0-64,0 0 44,0 0-63,0 0 51,0 0-61,0 0 54,-7-8-59,7 8 55,0 0-59,0-15 56,0 15-57,2-22-13,-2 22 23,5-17 0,-3 6 4,3 2-1,-1 0 2,2-2 4,0 2 2,-2 0-6,4 0 5,-3 2-2,4-1 2,0 1 0,-2 0 0,1-1-2,9-1 7,-17 9-3,13-7-6,-13 7 6,16-1 1,-16 1-1,13 4 1,-13-4 7,14 8-1,-14-8 59,9 13-57,-5-4 52,-4-9-56,6 17 51,-6-17-59,5 29 38,-5-29 16,2 19-68,-2-19 55,0 16-62,0-16 32,0 16-132,0-16-13,0 14-135,0-14-37,3 10-117,-3-10-310,0 0-243</inkml:trace>
  <inkml:trace contextRef="#ctx0" brushRef="#br0" timeOffset="-214167.51">14744 10007 297,'0'0'402,"0"0"-103,0 0-65,3 9-62,-3-9-37,0 0-28,0 0-22,2 12-9,-2-12-9,0 0-6,0 0 9,4 10 12,-4-10 5,9 5 54,-9-5-89,0 0-9,14-3-11,-14 3-6,12-4-5,-12 4-10,12-8-3,-12 8-18,12-13-28,-8 7-1,-4 6-16,10-15 2,-10 15 4,6-17 10,-6 17 8,4-13 5,-4 13 3,0-13 7,0 13-2,-6-7 6,6 7 5,-8-5 7,8 5 9,-11 3 5,11-3 16,-18 9 34,10-2-11,-2 2 15,-1 0-13,-5 14 111,8-11-104,2 0 53,2-2-65,2 2 49,-2-1-61,4-11 49,0 20-47,2-10 35,2-2-66,1-1 53,2 0-64,1-1 36,1-2-47,2-1 30,12 2-214,-23-5-39,23-1-57,-9-2-99,-3-1-273,2 0-175</inkml:trace>
  <inkml:trace contextRef="#ctx0" brushRef="#br0" timeOffset="-213529.25">14960 9967 279,'0'0'352,"0"0"-66,0 0-39,0 0-42,-14 0-27,14 0-10,0 0-14,-2-11 81,2 11-153,0 0-12,2-12-19,-2 12-11,9-8-9,-9 8-5,10-7-8,-10 7-8,13-7 1,-13 7 14,17-1-19,-17 1-5,14 1-1,-14-1 1,23 15-7,-17-8 10,3 5-8,-4 0 5,3 0 1,-3 1-1,-1-1 3,1 1-1,-2 0 6,-1-1 57,0-2-58,0 1 54,-1-1-63,-1-10 56,3 18-56,-2-4 74,-1-14 12,0 12-30,0-12 57,0 0-67,0 0 37,-1 10-73,1-10 45,0 0-65,0 0 50,1-15-83,-1 15-30,4-21 3,-2 10 11,2-4 10,5-14-21,-3 16 47,1 0 4,-1 1 10,-1 1 3,3 1-1,-2 2 1,1 1 1,1 0 5,-8 7-3,13-6 3,-13 6 18,12-1-4,-12 1 4,14 7 3,-14-7-8,12 12-1,-7-4 6,-1 1-11,2 0-2,-2 2 1,-2-1-1,3 1 48,-1-1-57,-1-1 44,-3-9-61,6 17 41,-6-17-88,6 14-16,-6-14-30,9 13-198,-9-13 88,0 0-35,15-3-35,-15 3-210,11-11 0</inkml:trace>
  <inkml:trace contextRef="#ctx0" brushRef="#br0" timeOffset="-212963.25">15481 9530 286,'6'-12'584,"-1"0"-104,-5 12-170,8-12-5,-8 12-122,0 0 172,11 7-237,-11-7-22,1 22-16,-2-5-60,1 4 44,-3 5-50,-1 6 52,0 0-58,-2 2 6,1 0 5,0 0-1,0-1-10,0-1 0,0-1-2,-4 25 37,5-30 3,0-4-58,3 1 54,-1-5-58,1-1 43,0 0-63,0-5 52,-1 0-53,2-12 54,-1 17-76,1-17-5,0 0-79,0 13-33,0-13 53,0 0-39,0 0 6,-6-10-21,6 10 19,-8-12 46,8 12 62,-8-13 36,3 6 32,0-1 28,5 8 23,-13-12 20,13 12 18,-11-10 16,11 10-6,-8-11 2,1 5 107,7 6-124,0 0-18,-8-8-11,8 8-15,0 0-10,-7-8-14,7 8-5,0 0-5,0 0 4,0 0-1,5-7 1,-5 7-3,17-5-6,-7 1 0,17-3 17,-11 4 8,0 0 21,0-2-1,1 1 4,1 2 7,-1-1 5,1 1-1,0 1-1,-1-1-10,-1 0-16,1 4-31,-3 0 19,0 0-22,1 1 27,7 5 30,-12-2-44,-1 0-5,-1 1 0,-3 0-2,1 1-2,0 1-2,-2 1-2,-4-10-4,3 18-1,-3-18 5,1 20-13,-1-20-42,-3 19 4,1-9-103,-2 4-169,4-14 150,-6 11-95,6-11-15,0 0-63,-9 7-27,9-7-54,0 0-255,-11-10-173</inkml:trace>
  <inkml:trace contextRef="#ctx0" brushRef="#br0" timeOffset="-212760.17">15654 9811 360,'1'-18'490,"2"4"-9,-1 0-124,1 1 13,-2 1-115,2 0-8,-3 12-98,4-18 17,-1 2-51,-3 16-147,7-9 7,-7 9-99,0 0-9,0 0-90,10 2-51,-10-2-416,6 10-198</inkml:trace>
  <inkml:trace contextRef="#ctx0" brushRef="#br0" timeOffset="-212419.17">15870 9823 401,'0'0'417,"0"0"-64,0 0-57,9-5-40,-9 5-30,0 0-30,0 0-24,0 0-24,-8 7 20,8-7-71,-13 10-13,7-2-16,-3 3-12,1-1-8,-11 14 37,13-12-57,-2 2-6,1-2-4,1 1-6,1-1 48,1-2-61,1 0 45,3-10-52,-3 18 55,3-18-58,0 13 54,0-13-52,8 9 52,-8-9-57,23 4-5,-13-5 10,0-4 5,3-2-2,0-1 4,-1-1-12,0 0 17,-2 0 3,3-2 8,-4 4 28,-1-1 26,0 1 11,-1 0-3,-7 7-14,11-8-16,-11 8-16,12-8-3,-12 8-6,0 0-1,0 0-4,0 0-19,8 8 22,-8-8-6,1 10-2,-1-10-6,0 12-1,0-12-29,0 0-40,1 17-40,-1-17-50,4 15-298,-4-15 187,8 7-28,-8-7-39,0 0-349,15-2-189</inkml:trace>
  <inkml:trace contextRef="#ctx0" brushRef="#br0" timeOffset="-212029.17">16192 9626 104,'5'-11'778,"0"1"-251,-1 2-71,-4 8-147,5-14-23,-5 14-115,8-13 107,-8 13-154,0 0-56,0 0 64,0 0-50,5 15 58,-5-15-69,-1 22 54,-2-7-57,2 4-2,-2 0 3,1 3-5,-1 0-9,-1 2-29,0-2 17,-2 22 4,1-21-38,1-2 19,0-3-1,2 0-8,-1-2-24,1-2-45,-1-1-41,2-3-23,-2 2-5,3-12 8,-1 17-32,1-17-57,0 0-61,0 0-27,1 4-276,-1-4 239,10-12-271,-4 0-108</inkml:trace>
  <inkml:trace contextRef="#ctx0" brushRef="#br0" timeOffset="-211477.17">16281 9656 260,'13'-30'1163,"-9"20"-648,0 1-127,0 0-21,0 1-118,-4 8-4,5-14-105,-5 14 22,0 0-77,8-6 63,-8 6-52,0 0 49,4 13-53,-4-13 36,2 20-61,-2-7-11,-2 0-10,1 0-10,0 3-6,-1 1-2,1-2-5,-1 1-3,-1-1-31,1 0 28,-1-1-26,1 0 27,-1-2-51,2-1-1,-1 1-54,0-3-17,-1 10-188,3-19 137,-2 13 1,2-13-4,-3 12 2,3-12 14,0 0-65,0 0 0,-1 12-19,1-12 15,0 0 12,0 0 24,0 0 18,0 0 25,2-13 29,1 2-11,-3 11 111,2-12 31,-2 12 47,4-13-9,-4 13 63,4-14-22,-4 14 20,3-12 83,-3 12-41,4-13 61,-4 13-48,3-10 41,-3 10-83,0 0 23,4-16 16,-4 16-150,0 0 43,0 0-66,0 0 50,0 0-59,0 0 50,0 0-58,5 12 52,-5-12-53,2 13 2,-2-13 3,1 14 1,-1-14 3,1 12 0,3 1 2,-4-13 2,4 9 7,-4-9 3,10 8-2,-10-8 5,13 1-4,-13-1-2,18-2-1,-8-3 1,0 0 51,4-2-64,-2-2 51,2-1-56,-3 2 50,12-9 16,-12 9-52,-2 2 57,-1 0-53,-1 0 55,0 1-66,-7 5 50,14-7-68,-14 7 52,12-5-54,-12 5 53,13 5-50,-4-1 56,-3 4-51,2 1 5,6 18 7,-7-6 20,1 0-18,0 5 21,1 3 0,-3-1 0,1 4-4,-2-1-2,0 1 0,-3 0 27,2-7-18,-3 1 46,-1-2-47,-1 1 3,0-5-3,-5 19 42,2-23-39,-3 2 3,1-3 0,-1 0-6,-1-1 8,-1-4 1,-2 1 4,1-3-1,1-3-9,-2-1-16,11-4-11,-21 1 3,11-4-3,0-4-3,1-2 2,2-4-6,1-2 0,5-3-1,-2 0 3,6-6 1,1 2 10,1-2-7,5-2 53,1-1 9,2 2 54,4 1-7,-2 0 30,6-5-7,-5 6 43,21-20 204,-17 22-158,-3 2 1,-4 4 15,1 1-11,-2-1-28,-2 5-24,0-1-30,-2 3-28,0-1-25,-2 2-20,-6 7-9,11-12-25,-11 12-44,8-10-77,-3 0-392,-5 10 82,0 0-172,4-7-160,-4 7-178,-12-1-462,12 1-970</inkml:trace>
  <inkml:trace contextRef="#ctx0" brushRef="#br0" timeOffset="-198148.26">17255 9912 6,'0'0'431,"0"0"-119,13-4-65,-13 4-38,0 0-34,0 0-19,8-4 7,-8 4 14,0 0 5,0 0 6,7-6-5,-7 6-5,8-5 177,-8 5-180,0 0-15,0 0-16,6-7-21,-6 7-22,0 0-22,0 0-13,0 0-18,0 0-14,8-5-12,-8 5-11,0 0 8,0 0-3,0 0-8,4 16-7,-4-16-10,2 11 23,-2-11-5,3 14-1,-3-14 0,3 14-7,-3-14 6,6 15-2,-6-15 4,7 16 4,-1-10 6,1 1 21,3-2 2,6-2-10,2-1 0,5-4-35,11-1 29,8-7-28,8-2 32,13-5-2,3-2 25,3 0-22,3-2 64,-1 0 17,-2-1 0,-1 1 3,-6 2 0,-5 1 1,-11 4 1,23-8 104,-45 15-118,-2 0-4,-4 2-2,-2 0-31,-3-1 1,0 1-26,-2 1 2,-11 4-26,20-5-40,-20 5-76,14-4-114,-14 4-135,0 0-71,10 4-200,-10-4-2957</inkml:trace>
  <inkml:trace contextRef="#ctx0" brushRef="#br0" timeOffset="-195787.28">9135 10692 9,'0'0'589,"0"0"-164,0 0-92,0 0-69,5-7-43,-5 7-16,0 0-17,0 0 16,0 0 0,0 0 4,4-10 173,-4 10-190,0 0-45,0 0-3,0 0-47,0 0-2,0 0-46,0 0 5,0 0-35,0 0 17,0 0-29,4 11 21,-4-11-2,-2 24-3,1-7-4,-3 29 17,0-21 30,0 1-62,2 1 51,-2-2-57,0 0 45,-1 0-51,3-3 44,-2-1-56,1-3 42,-1-1-83,2 0 11,-1 0-114,2-3-23,-2-2-109,2 10-385,1-22 319,-4 14-448,4-14-344</inkml:trace>
  <inkml:trace contextRef="#ctx0" brushRef="#br0" timeOffset="-195540.28">9254 10797 600,'5'-11'451,"-1"3"-74,-4 8-80,6-13-39,-6 13-53,4-9-23,-4 9-40,6-9-15,-6 9-36,0 0-11,5-8-26,-5 8 2,0 0-7,0 0 13,0 0 0,5 15 4,-5-15-1,2 22-6,-1-11-10,0 19 65,-1-13-43,1 0-66,-2 0 54,1 0-64,0 0 53,0 0-58,-1 0 46,0-1-77,-1-1 8,1-1-101,-2-2-58,2 0-52,-3 0-32,2-2-37,-11 7-719,13-17 248</inkml:trace>
  <inkml:trace contextRef="#ctx0" brushRef="#br0" timeOffset="-195163.75">8962 10972 342,'0'0'438,"-13"-4"-14,13 4-130,-11-3-6,11 3-81,-13-4 178,13 4-204,0 0-80,0 0 28,-11-1-77,11 1 49,0 0-60,0 0 62,-3 8-31,3-8 44,4 11-71,-4-11 47,8 15-68,-3-6 46,1 1-62,9 7 49,-6-7-17,-1 0-90,2-1 10,-1-1-101,0 1 3,3-3-94,-1 0 16,-1-1-50,2 0-41,-2-3-5,4-2-286,-14 0-111</inkml:trace>
  <inkml:trace contextRef="#ctx0" brushRef="#br0" timeOffset="-194821.12">9264 10996 434,'11'-10'447,"-3"3"-37,-2 0-31,1 1 38,-7 6-88,11-11 21,-11 11-79,8-7-29,-8 7-45,0 0-34,8-9-30,-8 9-17,0 0-14,0 0-9,-6 14-14,1-5-20,-2 4-7,-5 1-15,1 5-60,-5 1-99,2 3-62,-1 0-212,-17 25-1073,15-23-46</inkml:trace>
  <inkml:trace contextRef="#ctx0" brushRef="#br0" timeOffset="-194325.05">9467 11665 67,'-7'-9'466,"4"0"-117,-4 2-54,4-1 5,-1-1-22,0 1-52,4 8-38,-7-15-10,7 15-37,-5-13-24,0 4 50,5 9-110,-4-9-24,4 9-7,0 0-2,0 0 6,0 0 15,-3 14 10,1-1 68,2 4-70,0 2 42,-1 6-66,0 1 47,-1 2-64,1 4 49,-5 34-11,3-35-54,-2-2 0,1-2 3,2-2 0,-3-2-1,1 1-3,-1-2-2,-1-2-3,2-5-19,0 1-24,0-3-25,0-1-7,0-2-43,0-1-59,-5 0-260,9-9 191,-11 6-21,11-6-8,-12-3-241,12 3-29</inkml:trace>
  <inkml:trace contextRef="#ctx0" brushRef="#br0" timeOffset="-193728.98">9259 12066 771,'-13'-11'209,"13"11"25,-14-9-55,0 0 192,5 5-201,9 4 83,-13-8-57,13 8 40,-10-6-74,10 6 34,-10-6-88,10 6 31,-8-5-75,8 5 44,0 0-71,-5-9 38,5 9-63,5-8 47,15-5-17,-7 6-55,8-3 55,-1 0-62,6-1 61,0 1-67,1 1 58,-2-1-59,-1 3 59,-2 1-61,1 0 57,-6 1-60,0 1 55,0 0-47,-4 2 50,12 0-34,-25 2-28,20 0 61,-20 0-58,17 3 60,-17-3-57,15 4 57,-15-4-57,13 5 58,-13-5-56,12 4 58,-12-4-56,10 5 57,-10-5-57,9 4 55,1 0-27,-10-4-29,0 0 62,14 1-60,-14-1 59,13-1-59,-13 1 51,19-7-67,-10 2 53,4-3-60,-3 1 53,0-1-51,0 0 73,-1-2-66,-1 3 62,0 0-59,-8 7 57,10-11-60,-10 11 57,4-11-56,-4 11 54,0 0-51,0 0 55,-9-4-53,9 4 60,-17 5-49,8 2 56,-1 0-53,-1 3 55,-1 0-59,-11 15 35,14-11 22,1 1-53,1-3 50,-1 2-52,4-2 51,3 0-59,-2-2 42,3-10-75,2 17 28,-2-17-89,6 15-45,-6-15-43,17 5-15,-17-5-8,38-4-318,-24 0 208,5-7-155,-1 1 8</inkml:trace>
  <inkml:trace contextRef="#ctx0" brushRef="#br0" timeOffset="-193561.98">9954 11742 43,'19'-26'1043,"-13"15"-582,-1 3-33,1-1-61,-6 9-76,6-12-58,-6 12-52,5-9-39,-5 9-25,0 0-26,0 0-5,0 0 0,-2 11 45,-1-2-74,0 2 44,-3 21 6,3-15-93,2 1 47,0 0-59,0 1 50,1 1-61,-2-2 0,4 2 6,-2-5-1,0 2 15,0-3-14,1 1 1,-1-4-1,1 0 3,-1-11 0,1 25 12,-1-25-7,0 12 5,0-12-12,0 0-39,0 0-7,0 0-6,0 0 50,0 0-54,-13-7 58,13 7-56,-9-13 67,9 13-54,-12-13 62,5 8-60,-8-7 20,15 12 39,-15-5-56,15 5 57,-19-2-52,19 2 56,-21 4-55,12-1 58,0 4-59,-1-1 64,3 1-60,0 2 57,2 0-58,1-1 58,0 2-56,4-10 58,-1 18-55,1-18 4,5 17 5,0-9 3,-5-8-3,12 12-34,-4-7-28,2-1-45,0-3-32,-10-1-20,25 0-9,-13-3 0,5-2 9,-3-1 10,18-12-105,-16 9 155,0-5 15,-1 0 33,-1 0 31,1 1 69,-2 0 3,-2 1 100,-2 0-22,0 3 97,0 1-38,-2 0 75,-2 2-49,-5 6 50,10-12-73,-1 3 135,-9 9-175,0 0-66,8-6-21,-8 6 43,0 0-59,0 0 46,5 12-58,-5-12-2,0 15-11,0-15 1,0 19-1,0-7 5,-1 0-5,1 1-2,-2 9-8,2-9-45,0-13-57,2 21-37,-2-21-35,0 18-41,0-18-20,1 15 13,-1-15 0,0 0-35,2 11-28,-2-11-96,0 0-215,0 0-112</inkml:trace>
  <inkml:trace contextRef="#ctx0" brushRef="#br0" timeOffset="-193367.98">10135 11751 567,'2'-22'475,"-2"5"-65,1 1-54,1-12 160,-2 15-342,2 2-40,-1 0-39,-1 11-80,1-16-85,-1 16-18,4-12-13,-4 12-17,0 0-36,11-4-33,-11 4-26,9 5-103,-9-5-155,12 12 48</inkml:trace>
  <inkml:trace contextRef="#ctx0" brushRef="#br0" timeOffset="-192666.98">10324 11733 296,'0'0'457,"0"0"-159,9 6 22,-9-6-112,0 0 40,4 12-58,-4-12 44,-2 13-85,2-13 38,-5 19-62,1-8 40,0 2-76,1-2 31,-1 3-64,2-2 41,-2 13 12,3-12-93,1-2 49,0-11-67,0 23 59,2-14-60,-2-9 54,5 18-54,-1-10 56,-4-8-59,12 13 55,-12-13-60,16 5 55,-16-5-59,17 0 56,3-7-19,-11 1-68,3-3 60,-4-3-67,-2 0 62,-1-2-55,0-1 60,-4 1-54,1 1 62,-4 0-51,1 2 57,-4-2-61,1 1 59,-3 1-56,-1 2 52,-10-4-90,9 8-47,9 5 4,-19-4-108,19 4 4,-16 0-55,16 0-17,-16 6-437,16-6-230</inkml:trace>
  <inkml:trace contextRef="#ctx0" brushRef="#br0" timeOffset="-192427.44">10422 11812 208,'10'-5'524,"-10"5"-73,0 0-156,9-5-3,-9 5-115,0 0 26,0 0-102,0 0 37,0 0-84,0 0 81,10 7-45,-10-7 44,0 12-59,0-12 41,1 17-56,-1-17 46,2 22-68,-1-10 42,0 0-61,3 0 53,0 0-63,-1 1 51,1-1-55,1-1 55,1-1-60,1-2 53,1 1-58,0-4 53,9 5-10,-17-10-49,20 2 59,-8-3-64,-1-3 54,2-1-59,-2-2 53,-1-3-55,-1-3 46,0 2-55,-3-3 61,0 1-53,-3 0 52,1 3-56,-1 0 57,2-7-55,-5 17-39,1-13 37,-1 13-64,0 0 39,-1-14-78,1 14 28,0 0-79,0 0 63,0 0-63,2-10 47,-2 10-37,0 0 12,13-2-19,-13 2-6,27-7-137,-12 4 214,2-3 9,2-2 25,0 1 19,2-3 43,-1 1 30,-1-3 42,2 0 59,-2 0 6,-2-2 20,0 1 58,-2 1 56,0-1 29,-4 3 13,9-8 328,-13 10-353,-1 1 11,0 2-73,-6 5-12,8-10-82,-8 10 8,0 0-54,0 0 17,0 0-44,0 0 19,0 0-39,-16 5 21,11 3-36,-1-2 26,-5 14 14,8-8-34,0-1-5,2 1-1,1 0-8,1 2-12,2-2 20,0 2-20,5 2 27,0-3-8,3 1-2,2 3 0,2-2-9,2-1 9,2 1 5,26 17-9,-29-19-8,2 0 7,-1-1 0,-6-2 1,1-1-21,-2 3 32,-5-2-24,-2 2 28,-5 0-28,-3 2 25,-6 3-38,-3-1-41,-7-2-62,-3 3-77,-28 12-542,21-19 170,-2 0-515,-8 1-704</inkml:trace>
  <inkml:trace contextRef="#ctx0" brushRef="#br0" timeOffset="-191972.36">12527 11289 239,'0'0'655,"0"0"-433,0 0-45,0 0-44,-1 12-26,-4 1-15,3 3-5,-2 6-22,1 5-12,-1 4-6,-2 3-9,1 0-7,-2 2-9,2-2 46,1 0-66,-7 28 50,7-34-5,1-4-62,-2-2 55,3-1-63,-2-4 51,0-1-81,3-1 15,-3-4-45,0 0-23,4-11-41,-7 14-52,7-14-58,-12 6-151,12-6 133</inkml:trace>
  <inkml:trace contextRef="#ctx0" brushRef="#br0" timeOffset="-191413.04">12250 11737 401,'-14'-5'326,"3"0"-11,-1 3-95,0-2-46,12 4-24,-19-5-13,19 5-18,-11-5-33,11 5-19,-14-3-12,14 3-11,0 0-5,0 0-3,0 0 5,0 0-11,7-10-3,4 6-1,4 0-5,6-3-3,0 0 10,38-10 76,-26 8-40,-2-1-8,-2 2-13,1 1-10,-6 0-7,0 2-4,-1-2-4,-4 5-2,-2-4-3,-1 2-6,-3 2 0,-1-1-5,-1 1 3,-11 2 1,23-1 38,-23 1 10,7 8 11,-7-8-4,-1 15 3,1-15-5,-6 21 43,1-7-66,1 3 48,-3-2-68,0 3 55,1 0-63,1-1 42,1-2-56,-4 1 54,4 11-13,2-16-47,-1 1 51,3-12-57,0 16 59,0-16-57,7 14 56,-7-14-54,10 6 0,-10-6 53,17-3-64,-5-2 50,1-2-55,1-1 56,1-4-71,12-14 20,-16 16 51,1-1-43,-3 1 16,-2 3 18,1-1 11,-2 2 0,0 0 2,-6 6-10,9-9-5,-9 9-3,0 0 0,8-4-4,-8 4-1,0 0 53,0 13-12,0-13-61,-4 12 54,4-12-56,0 16 50,0-16-54,2 16 39,0-7-78,-2-9 18,6 17-87,-6-17 15,10 13-93,-3-8-20,-7-5-8,19 7 51,3-7-267,-9-3 253,2-2-9,-1-2-72,2-3-230,2-2-2</inkml:trace>
  <inkml:trace contextRef="#ctx0" brushRef="#br0" timeOffset="-190935.97">12975 11664 466,'8'-12'365,"-4"4"-28,0-6 245,-4 14-326,-4-9-22,4 9-25,-9-3-20,9 3-2,-14 0-10,14 0-18,-20 8-26,11-4-18,0 1-13,-2 4-12,2-1 31,2 1-73,1-1 41,1 1-69,2 0 47,3-9-59,-2 18 50,4-7-58,4-2 56,4 3-64,1-3 35,5 1-41,0 2 55,2-2-58,3 1 54,-2-2-56,2 2 51,-1-2-55,12 5 24,-17-6 32,-3-2-59,-1-2 60,-3 1-48,-8-5 74,16 7-43,-16-7 13,3 10 0,-3-10-6,-3 10-3,-6-5-5,2 1-6,-4 1-1,1-3-11,-11 6-144,9-6 47,1-1-110,11-3-1,-17 0-99,17 0-30,-16-8-23,16 8-66,-9-17-291,7 6-226</inkml:trace>
  <inkml:trace contextRef="#ctx0" brushRef="#br0" timeOffset="-190812.97">13182 11546 736,'10'-13'608,"-2"6"-135,-3-2-59,1 2-112,-6 7-51,10-12-65,-10 12 122,9-4-122,-9 4 45,2 10-10,-2-10-43,-2 19 17,2-6-68,-2 2 2,-1 3-23,3 0-20,-4 1-25,4 1-5,0 1-19,-3-1 5,3 0-9,3 18-76,-3-21-39,4-1-22,1-1-31,-1-1 27,2-1-91,1-3 0,3-4-84,-2 0-23,-8-6 7,23 1-5,-12-5-17,3-1-17,-1-5-375,3-5-218</inkml:trace>
  <inkml:trace contextRef="#ctx0" brushRef="#br0" timeOffset="-190724.97">13437 11662 655,'10'-15'368,"-1"3"0,-1-1-10,-4 4-44,2 0-23,-6 9-56,1-12 9,-1 12-16,0 0 43,0 0-3,-17 0 21,6 9-47,1 0-3,-5 4-74,0 4-9,1 0-31,-1 5-23,5-3-22,2 0-18,1 1-7,3-3-12,0 0-6,4-3 0,4-1-2,2 1-25,17 7 44,-6-14-60,2-3-127,6-1-131,2-2-129,4-3-240,-5-1-598,4-7-839</inkml:trace>
  <inkml:trace contextRef="#ctx0" brushRef="#br0" timeOffset="-189680.97">16782 11454 316,'-14'10'821,"14"-10"-536,-9 7-48,9-7-41,0 0-14,-10 6-29,10-6-5,0 0-35,-7 8 1,7-8 0,0 0 11,0 0 19,0 0 18,6 8 15,-6-8-30,43 1 96,-13-3-140,7-2-33,11-2 12,6-3-36,10-4 11,2-1-31,2-3 16,3-2-9,0-4-1,2-3-6,2-2-5,-1-1-2,3-7-5,10-9-2,81-53-21,-86 45-13,-6-4-30,-6-3-1,-3-1-26,-14 10 32,-3-2 8,-4 1 6,-4-1 11,-4 4 66,-2 2-26,-4 4 77,-9 7 5,-1 4 39,-4 3-13,8-19 69,-17 30-117,-1 0-4,-3 3-5,0 1-3,0 1-8,-2 1-4,-1 0-16,-2 12-6,2-17-7,-2 17-4,0-17-2,0 17-3,-2-14-3,2 14-4,-2-16 9,2 16-13,0 0-1,-1-13-1,1 13-2,0 0-2,-4-10 0,4 10 2,0 0-7,-9-6 2,9 6 1,0 0-1,-17-1 0,17 1 0,-15 0 2,0 2-2,15-2 9,-21 3-6,21-3 0,-21 2 2,9 1-3,-1-1 0,0 0 1,2 1-3,-2-1 0,0 2 0,3-1-8,-3 1 9,2 0-3,-1-1 4,-10 6-1,11-2-1,1-2 12,-2 0-11,1 2-6,2-2 8,0 0 3,-1-1 0,10-4-4,-13 8 1,13-8 1,-9 7-2,9-7 1,0 0 4,0 0-1,0 0 6,24-10-4,-2 1 0,7-5-1,5-1 13,0 0 14,1 0 30,-1 0 9,-3 3 61,-4 0 15,1 1 13,-4 3-36,-2 1-21,-1 2-27,-3 1-9,20 6 17,-19 3-53,0 4-1,-1 4-4,1 5 3,-5 4-35,0 3-81,-4 2-108,-2 6-187,-4 4-226,-8 9-152,-3 0-596,-3 0-959</inkml:trace>
  <inkml:trace contextRef="#ctx0" brushRef="#br0" timeOffset="-181491.15">2268 3273 271,'-4'-7'292,"4"7"-25,0 0-34,-6-12 9,6 12-39,0 0 8,-4-9-24,4 9 5,0 0-11,-4-11-14,4 11-19,0 0-17,0 0-17,-3-11-13,3 11-21,0 0-12,0 0-22,0 0-8,0 0-5,0 0-16,-1-11-1,1 11-10,0 0 2,0 0 1,0 0 2,0 0-12,6 7-3,-6-7 14,9 11-16,-2-4 8,-1 2-3,0-1-2,2 1 11,1 3-5,-1 0 1,-1-2 3,2 2-8,0 0 10,-1-2-3,10 14 0,-11-15-5,1 3 2,0-4 2,-1 0-3,0 0-2,-1 1-2,-1-2 8,2-1 8,-1 2-14,-6-8 8,8 9-2,-8-9 2,6 8 21,-6-8 33,11 9 150,-11-9-106,0 0-19,0 0-22,17-2-5,-9-5-15,3-1-7,1-3-2,3-4-14,3-3-8,6-7-5,1-2-11,1 0 3,0-2 4,2 0 12,29-29 10,-29 31-1,-2-2 2,0 5 14,-1 0 11,-6 7-6,-4 0 15,-1 2 9,1 0 10,-2 4-5,-2-1-5,0 2 7,-4 0 4,1 3-9,0 0 2,3-5 35,-11 12-78,9-10 13,-9 10-30,9-8 9,-9 8-18,5-8-31,-5 8-48,8-7-80,-8 7-89,0 0-114,0 0-42,10-3-14,-10 3-117,9 4-442,-9-4-561</inkml:trace>
  <inkml:trace contextRef="#ctx0" brushRef="#br0" timeOffset="-179736.55">12964 13323 219,'0'0'408,"0"0"-116,0 0-43,7-9-74,-7 9-35,0 0-39,0 0-20,0 0-15,0 0-13,14 10 84,-14-10-60,8 12 18,-3-4-7,-1 2 20,4 2-6,-2 1-3,1 3 19,1 2 8,0 2-11,1-1-8,-1 3-16,3 2-45,3 0 60,-5 3-39,16 26 42,-16-26-40,4-1-10,-4 1-7,0-3-9,3 0-13,-4-2-3,1 0-4,-1-2-3,0 1-2,1-3-4,-2 0-13,2-1-45,-4-2-52,3-1-68,3 11-311,-5-16 186,-2 0 6,-4-9-118,9 6-222,-9-6-132</inkml:trace>
  <inkml:trace contextRef="#ctx0" brushRef="#br0" timeOffset="-179206.46">13418 13414 146,'4'-15'581,"-3"0"-88,3 3-94,-4 2-18,2-1-45,-2 11-68,2-17-50,-2 17-43,3-12-39,-3 12-32,3-11-19,-3 11-26,0 0-13,0 0-11,0 0-5,0 0-4,8 3-6,-1 14 25,-3-4-16,4 3 2,-2 2 0,1 3-48,1 1 57,-1-1-53,3 3 56,0 3-57,-1-2 50,3 2-53,-3-1 54,-1 0-52,0-2 54,1 1-57,4 20 32,-4-20 12,-4-4-84,3-1 0,-5 2-75,1-5-49,-2 0-71,3-1-61,-5-1-22,0-2-450,-5-2-308</inkml:trace>
  <inkml:trace contextRef="#ctx0" brushRef="#br0" timeOffset="-179082.47">12881 13994 47,'0'0'383,"0"0"-113,0 0-54,0 0-41,-9 3-18,9-3-12,0 0-8,0 0 1,9 7 22,-9-7 4,14 5-11,-14-5-6,17 9-18,-5-5-1,1 1 14,1 1-18,1 1-22,2 0-19,2 1-20,2-1-8,-1 3-9,-2-3-10,2 3-7,1-2-11,-4 0-27,2 0-48,0-1-54,2 1-42,-1-2-35,16 4-298,-16-8 166,-2 0-284,2-5-114</inkml:trace>
  <inkml:trace contextRef="#ctx0" brushRef="#br0" timeOffset="-178880.47">13793 13750 54,'10'-13'614,"-4"2"-175,1 3-11,-1-1-97,0 1 31,0-6 186,-6 14-358,5-9 11,-5 9-88,0 0 27,0 0-79,0 0 43,0 0-69,-7 6 45,0 7-63,0 1 54,-2 5-69,1 1 55,-4 6-68,1 2 49,-16 41-200,14-31-77,-1-1-117,1 2-125,-1-1-351,-1-1-371</inkml:trace>
  <inkml:trace contextRef="#ctx0" brushRef="#br0" timeOffset="-178277.84">13596 14820 13,'0'0'459,"0"0"-137,0 0-74,0 0-49,4 13-18,-4-13-61,-6 37 80,4-14-104,-1 0-15,-1 6-8,-3 2-21,0 1-60,2 0 62,-1 1-56,2-2 38,-4-1-6,4 1-1,0-4-8,1 0-2,-1-4-6,0 1-1,2-3-5,-2-3-4,4 2 19,-4-5-93,4-4-7,-2 1-49,2-12-21,-2 17-65,2-17-302,0 0-12</inkml:trace>
  <inkml:trace contextRef="#ctx0" brushRef="#br0" timeOffset="-178195.84">13487 14998 100,'1'-15'560,"-1"3"-126,2-8 242,-2 20-422,2-15-52,-2 15-46,0-11-46,0 11-21,5-9-13,-5 9-5,0 0 10,13 2-16,-13-2-2,13 8-4,-3 2-2,-1-2-9,2 2-9,14 15 23,-11-13-33,-1 1-5,0 0-10,0 1-1,-4-4-5,3 1-13,-1 0-22,-2-1-35,3 0-37,-4-4-29,1 0-3,-1-1-14,2-1-38,-10-4-36,25-4-308,-16-5-24,0 0-61</inkml:trace>
  <inkml:trace contextRef="#ctx0" brushRef="#br0" timeOffset="-177695.29">13866 14797 89,'6'-20'434,"0"0"-60,-5 3-89,3 2 37,0-2-71,-1 6 49,-2 0-65,1 1 11,-2 10-97,2-18 15,-2 18-83,2-11 29,-2 11-72,0 0 45,0 0 1,0 0-13,-2 20 99,0-5-95,-1 1-9,0 3-9,1-2-4,0 7-13,-2 1-6,1-2-7,1 3-3,-2-1-4,4 0-4,-4 0-3,4 1-6,-1-4-28,0-1-56,3 16-191,-2-20 70,4-2-32,0-2-12,1-2-18,-1-4-16,4 0-18,-8-7 1,13 3-27,-13-3-134,16-6 70</inkml:trace>
  <inkml:trace contextRef="#ctx0" brushRef="#br0" timeOffset="-177169.65">14050 14907 185,'7'-16'413,"-3"4"-89,0 1-20,-2 1-33,3 1-21,-5 9-22,3-14-35,-3 14-35,-2-11-40,2 11 54,0 0-98,-12 5 12,5 3-26,1 3 8,-1 2-27,0 1 4,2-1-17,-1 6 15,1-4-20,1 3-4,2-1-3,0-1 2,2 2-2,0-5 11,2 0-10,0 0 3,2-2-6,-1 0 14,1-1 6,3-3-6,-1-1 2,4-2-6,-10-4 1,15 1-3,-5-5 2,0-1-5,-1-3 0,1-1-3,-3-4-3,5-16 6,-10 12-13,1 2 1,-3 1-2,0 2 2,0-1-2,-3 2-2,1 1-7,-2 1-26,0-1-21,4 10-20,-5-11-12,5 11-14,-9-8-21,9 8-21,0 0-146,-7-7 143,7 7 22,0 0-16,0 0 37,0 0-3,0 0 37,0 0-7,16 0 37,-16 0-13,0 0 26,14-3-14,-14 3 36,0 0-2,14-5 56,-8 1 84,-6 4-28,11-6 24,-11 6 14,7-8 4,-7 8 7,9-6-2,-9 6-15,8-7-23,-8 7-22,7-7-20,-7 7-15,12-5-13,-12 5-6,13-2 0,4 3 25,-7 2-41,-1 0-3,2 4-4,-1 0-3,1 1-3,0 3-1,-2-1-1,0 5 2,0-2 1,-4 2-1,1 0-2,-1-1-5,-1 1-4,-2 0 1,5 9 27,-7-24-55,3 19 71,-3-19-27,0 15 90,0-15-46,2 10 48,-2-10-65,0 0 43,0 0-71,0 0 41,-5-12-65,3-1 48,2-3-57,0-2 48,3-28-23,-1 22-42,2-2 44,-2 4-45,3 2 10,-1 2-110,-2 3-7,0 3-56,2 2-26,0 0-14,2 2 11,-1 2-39,-5 6-45,13-4-40,-13 4-371,16 2-225</inkml:trace>
  <inkml:trace contextRef="#ctx0" brushRef="#br0" timeOffset="-176248.22">14571 14877 101,'0'0'453,"-2"-12"-91,2 12-58,0 0-51,-2-14-37,2 14-12,-1-10-25,1 10-37,0 0-13,1-19 53,-1 19-122,0 0-10,6-13 5,-6 13-24,7-4-7,-7 4-7,13-3 2,-13 3-9,14 2-1,-14-2 19,16 4-25,-7 2 21,-3-1-19,4-1 23,3 9 4,-5-6-27,-3-1 17,-5-6-19,11 13 22,-11-13-24,7 8 22,-7-8-13,5 9 24,-5-9-3,0 0 28,4 9-15,-4-9 14,0 0-21,0 0 5,0 0 15,0 0-42,-4-9-4,4 9-2,-3-14 11,3 14-9,-1-19-1,1 19-6,0-20 2,0 20 1,3-19 3,-2 9-3,-1 10 0,6-14-10,-6 14 1,6-15-2,-6 15 0,8-10-1,-8 10-1,9-7 1,-9 7 1,11 0 3,-11 0-3,13 3-2,-13-3 3,12 8 1,-2-4-1,-10-4 15,12 10-16,-7-3 16,7 3-1,-12-10-12,8 8 15,-8-8-14,7 8 20,-7-8-15,4 10 17,-4-10-14,0 0 18,3 7-14,-3-7 3,0 0 2,0 0 3,0 0 4,0 0 5,-3 3 26,3-3-27,0 0-1,-9-6-6,9 6-7,-4-14-5,4 14-1,-2-15-4,2 15 0,2-21 1,-2 21-5,2-19 1,1 7-1,-1 3-7,-2 9 11,9-25-1,-9 25-5,9-15 0,-9 15 1,5-11-54,-5 11 59,8-7-1,-8 7-3,0 0-1,9-6-3,-9 6 2,0 0 1,14 2 0,-14-2 2,8 5 1,-1 2-3,-7-7-7,10 10-18,-10-10-26,10 10-28,-10-10-29,10 9-14,-10-9 6,14 8 10,-14-8 17,11 7 22,-11-7 27,17 1-15,-17-1 15,18-3 11,2-4-14,-9 0 14,-1 0 19,3 0 3,-4-3 10,3 2 1,-3-2-56,-1 2 71,2-1-40,-2 2 79,-3-2-28,3 1 66,-8 8-54,8-12 52,-8 12-62,7-14 61,-7 14-31,0 0-59,0 0 48,-7-8-61,7 8 50,-8 5-9,8-5-7,-12 8-4,7-1-4,0 0-3,-2 1-2,1 1-2,3 0 0,3-9-4,-6 17-5,6-17 1,-3 15-2,3-15 5,-1 12 2,1-12 1,2 9 3,-2-9 0,0 0-1,11 7 0,-11-7-4,13-4 2,-13 4 3,14-12 1,-8 5-49,11-11 25,-9 8 43,-2 1-34,-1 1 65,1 2-45,-6 6 62,8-10-69,-8 10 46,8-11-64,-8 11 49,0 0-60,0 0 58,10-3-58,-10 3 54,0 0-56,10 17 31,-10-17 26,7 12-7,-7-12-7,9 14-10,-9-14-18,10 10-19,-10-10-9,9 12-7,-9-12-8,13 5-3,-13-5-12,12 0-16,-12 0-10,16-3-8,-1-9-51,-8 4 67,3-3-68,-2-1 57,1-5-39,-2-2 46,1-3-45,0 0 49,-1-5-10,-2-4 18,1 2 30,-2 4 52,2 1 62,-3 1 63,1 4 35,0-13 207,-3 19-203,1 1-26,-2 12-25,3-18-23,-3 18-25,3-13-17,-3 13-3,0 0 9,0 0-8,11 2-5,-11-2-41,8 19 62,0-6-65,-3 3 55,14 22-7,-11-17-57,4 3 46,0 0-74,-1 0 5,3-2-48,-1 0-54,2-1-78,0-3-77,1-3-75,-1-1-75,3-5-317,0-1-263</inkml:trace>
  <inkml:trace contextRef="#ctx0" brushRef="#br0" timeOffset="-175258.57">16354 13948 265,'0'0'291,"1"-14"-51,-1 14-38,0-15-32,0 15-38,2-19-51,-2 7 13,0 12-24,1-34 135,-1 34-62,0-20-44,0 20 25,0-18 6,0 18 7,0-15-9,0 15-9,-1-12 27,1 12-73,0 0 29,-3-15-69,3 15 44,0 0-64,0 0 40,-4-2-14,-7 9-52,7 4 51,-1 0-60,2 4 54,-1 2-6,1 4-3,0 2 0,1 4-4,0-1-1,2 3-5,2-1 1,0 6-5,1-2 6,-1 1-3,5 31-1,-5-37-7,3 3-45,-2-5 54,1 1-49,1-4 71,-3-1-62,1-2 51,-2-1-50,0-2 55,1-4-48,-2 2 48,-2-3-52,1-1 54,-3 1-60,-7 2-1,11-13 38,-14 7-54,14-7 52,-18 2-53,18-2 56,-22 0-47,11-2 59,-2 0-54,0 1 54,13 1-48,-25-2 50,25 2-51,-22-2 52,22 2-52,-19-3 55,19 3-53,-15-2 55,15 2-52,-11-3 48,11 3-57,0 0 54,-6-8-52,6 8 54,4-10-6,2 2-5,3 1-1,0-4-2,2 0-2,6-1-7,16-15 14,-12 11 5,-1 1 10,2 0 5,-1-1-1,-3 3 5,2 3-1,-5-3-3,0 4-4,-3 2 1,0-1-2,-3 2 0,-1 1-5,1 0-6,-9 5-6,17-8 6,-17 8-7,0 0 8,11 6-1,-11-6-1,6 9-7,-6-9-2,6 12 3,-6-12 1,7 15 0,-1-7-2,0 1 3,-6-9 5,10 15-6,-4-8 6,11 7-24,-8-7-22,0-2 63,4-2-57,-2-1 60,4 0-61,-2-4 59,5 2-59,-2-5 57,0 0-52,-2-4 55,1 1-64,-2-4 47,0 0-58,-3-1 56,1-15-4,-9 15-12,-2 1-1,-1 0-2,-3 3-2,0 0 1,-2 1-2,-3 3 1,0 2-1,-1-1 5,10 4-3,-21 4-6,11-2-12,0 2-37,1 1-60,-5 7-242,8-6 119,6-6-54,-6 14-19,6-14-40,-2 11-350,2-11-210</inkml:trace>
  <inkml:trace contextRef="#ctx0" brushRef="#br0" timeOffset="-174622.49">16840 14130 338,'0'0'333,"0"0"-46,0 0-22,0 0-32,0 0-17,0 0-27,0 0-19,10-2-13,-10 2-14,0 0 77,0 0-141,12-6-14,-12 6-9,11-3-4,-11 3 3,12-7 1,-12 7 4,15-5-7,-15 5-10,15-4-3,-15 4-8,18-2-7,-18 2-9,22 4-8,-3 2 20,-8-1-19,-2 1-1,0 0 1,-1 0 0,0 0 0,-2 0 3,-6-6 8,8 14 3,-8-14-1,2 15 1,-2-15 2,-1 13 2,1-13 2,-4 12 8,0-3 72,4-9-51,0 0 10,-6 7-54,6-7 54,0 0-56,0 0 52,-8-11-69,8 11 56,3-18-64,-2 6 53,3-4-64,-2-1 61,4 1-55,-1 0 52,1 0-63,-1 1 56,3 1-65,-2 2 38,2-1-82,0 3 25,-1 1-37,0 2-36,0 2-31,-7 5-32,14-5-42,-14 5-29,14 0-1,-14 0-9,14 5-27,-2 7-978</inkml:trace>
  <inkml:trace contextRef="#ctx0" brushRef="#br0" timeOffset="-173928.4">17200 14137 157,'0'0'390,"0"0"-93,0 0-42,-1-11-33,1 11 12,0 0 6,0-13 3,0 13-26,0 0-40,0-5 73,2-9-160,-2 14-20,0 0-14,5-8-7,-5 8-11,0 0-10,11-7-7,-11 7-4,0 0-3,14 0-3,-14 0-7,10 5 5,-10-5-2,12 7 1,0 3 10,-12-10-3,11 12-10,-11-12 0,7 12 2,-7-12 1,6 9 6,-6-9 1,6 8 6,-6-8 3,0 0 8,5 12 18,-5-12 17,0 0 18,0 0-6,0 0-6,0 0-21,0 0-6,0 0-9,0 0-1,2-10-11,-2 10-6,2-18-5,-1 5-3,1 3-3,0-2-5,2 0 1,-2-1-1,2 4 0,0-1-3,2-9 0,-1 12-5,-5 7-1,9-12 0,-9 12-54,13-7 64,-13 7-2,13-1 4,-13 1-8,19 3 2,-19-3 0,17 9-6,-7-4 4,-3 1 0,2 0 7,7 6-9,-9-7 5,-7-5 1,12 12 2,-12-12 0,11 7 5,-11-7 7,8 9-2,-8-9 28,0 0 17,9 6 4,-9-6-52,0 0 53,0 0-64,0 0 56,10-5-23,-10 5-60,1-14 44,-1 14-63,4-22 53,-2 10-53,1-2 58,1 1-61,-1 1 61,1 2-57,-2-1 59,3 3-57,-5 8 56,5-16-58,-5 16 61,9-13-44,-9 13-11,0 0 58,12-4-55,-12 4 58,0 0-55,14 6 57,-14-6-54,9 6 57,-9-6-55,9 5 57,-9-5-57,10 4 59,-10-4-56,0 0 56,17 6-22,-17-6-30,14-1 55,-5-4-58,0 0 59,2-4-61,1 1 58,3-6-62,-2-1 47,2-2-48,-1-3 4,3-3-13,-4-1 57,-1 1-58,2-1 65,-5 4-49,0 2 69,-1 3-47,-2 1 60,1 2-47,-3 0 50,-1 3-55,-3 9 50,7-17-63,-7 17 50,0 0-62,0 0 56,0 0-61,-7-8 54,7 8-55,-10 20-5,6-10 21,0 2 0,2 2 52,-1 0-56,2 2 50,0 1-57,2 1 58,0-1-58,3 0 59,1 3-57,2 1 61,0-1-39,3-1 49,2 0-50,15 20 43,-9-19 11,-3-1-54,3-1 50,-3-3-59,1 0 48,-1-1-57,-1 1 53,-1-3-52,-2 2 60,0-6-51,-2 2 65,-3 0-49,-1-3 80,1 2-20,-1 5 180,-5-14-107,-2 16-32,-2-8 13,-2 0-26,-2-1-7,-1 3-24,-1-3-10,-2 1-31,1 0-43,-2 0-100,2-3-81,-1 1-186,1-2-88,0 0-198,-9-2-2497</inkml:trace>
  <inkml:trace contextRef="#ctx0" brushRef="#br0" timeOffset="-173609.87">18073 14187 1454,'15'2'1037,"-2"-2"-191,-13 0-100,19 1-152,-19-1-116,14 0-90,-14 0-83,0 0-141,17 0-170,-17 0-181,0 0-2040,0 0-764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38:54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5212 2649 212,'0'0'365,"0"0"-78,0 0 8,0 0-68,0 0-10,1-13-14,-1 13-21,0 0-2,0 0-22,0 0-9,0-6 90,0 6-151,0 0-18,0-13-24,0 13-9,0 0-2,0 0-19,0 0 1,-5 14 2,0-4-8,-2 4-1,0 6 4,-2 1 2,-5 6-2,2 0 5,-4 5-22,0 2 22,0-3-13,2 2 16,-2-6-6,3 0 8,-2-1-10,2 1 4,-1-2-12,2-2 15,-4 2-18,4-3 19,1-3-9,0 0-1,1-4-25,-8 10-93,11-14 10,1-1-25,1-2-40,5-8-87,-9 10-125,9-10-325,0 0-204</inkml:trace>
  <inkml:trace contextRef="#ctx0" brushRef="#br0" timeOffset="280.54">5025 2761 355,'0'0'432,"4"-14"-78,-4 14-78,3-12-41,-3 12-26,2-9-12,-2 9-49,0 0-37,4-11-26,-4 11-25,0 0-10,0 0-6,5-6-9,-5 6-14,8 9 7,-8-9-11,10 14-1,-5-4 3,0 3 1,2-1-4,-1 1 0,2 3-9,-1-2 2,0 1-19,1 2 21,-1 0-16,-1-3 20,2 3-16,-1-2 14,0-3-21,-2 2 15,0-1-47,1-2 1,-1-1-52,0-2-7,0 1-57,-5-9 2,11 12-38,-11-12-82,13 3-271,-13-3-53</inkml:trace>
  <inkml:trace contextRef="#ctx0" brushRef="#br0" timeOffset="496.97">5437 2721 287,'6'-12'480,"4"-3"211,-10 15-454,8-11-38,-8 11-54,5-8-26,-5 8-34,0 0-10,0 0-46,0 0 18,0 0 15,0 0-15,-4 13 9,-2-1-3,-2 1-13,1 1-3,-10 23 30,7-17-29,-1 0-10,4 1-22,-5 0 18,3 0-24,0 0 25,-1 0-24,3-1 16,-2-1-19,2 0 16,0-3-36,0 0-10,3-2-73,0 0-32,2-3-47,1 0-99,1-11-395,0 17-187</inkml:trace>
  <inkml:trace contextRef="#ctx0" brushRef="#br0" timeOffset="684.07">5544 2937 585,'0'0'719,"6"-7"393,-6 7-679,0 0-36,0 0-39,6-7-48,-6 7-49,0 0-56,0 0-45,0 0-33,0 0-41,5-9-69,-5 9-81,0 0-84,0 0-115,0 0-88,10-3-627,-10 3 48,0 0-505</inkml:trace>
  <inkml:trace contextRef="#ctx0" brushRef="#br0" timeOffset="1148.91">6039 2752 200,'0'0'474,"0"0"-134,11-3-68,-11 3-88,0 0-28,0 0-22,0 0-25,14 0-36,-14 0-11,0 0 1,5 13 14,-2 7 53,-2-7-67,-1 1 7,0 4-45,-1-1 27,-1 3-15,0 1 9,1-1-25,-1 4 12,0-3-27,0-1 21,0-1-21,1-2 18,-3 0-19,1-2 13,0 8-5,1-12 2,2-11-11,-2 16 44,2-16 20,-3 15 46,3-15-32,0 0-5,0 0-33,0 0-2,0 0-29,0 0 10,1-21-25,1 9 6,0-3-27,1-21 23,-2 17 3,0 1 4,-1-1 12,0 2 43,2 3 26,-2 1-2,0 0-5,0 1 4,0 12-6,1-21-1,-1 21 7,0-17-15,0 17 0,1-14-10,2 2 22,-3 12-54,1-10-4,-1 10-10,0 0-7,5-15-1,-5 15 4,9-9-3,-3 2-2,7 0-23,0 2-17,1-3-12,1 3-31,3-2-11,2 0-15,-4 2-45,1-1-55,1 2-62,-2 0-71,-1 1-32,-3 1-449,1-1-352</inkml:trace>
  <inkml:trace contextRef="#ctx0" brushRef="#br0" timeOffset="1318">6070 2978 259,'0'0'469,"-3"16"268,3-16-400,9 7-33,-9-7-66,21 1-37,-5-2-69,3-1-3,1-3-33,3 3-13,3-2-80,1 0-96,-1 0-131,0 1-136,1 1-375,-7-1-240</inkml:trace>
  <inkml:trace contextRef="#ctx0" brushRef="#br0" timeOffset="1916.63">3910 4003 649,'0'0'549,"0"0"-93,3-11-91,-3 11-61,0 0-73,4-8-28,-4 8-67,0 0-38,0 0-18,7-6 27,-7 6-62,0 0-4,1 14-12,0-3 1,1 2-3,-2-1-5,0 5-7,-2 1 8,1 0 4,1 0-18,-1 0 11,0 2-29,-1-2 4,1 0-57,-2 16-198,2-17 51,0-3-90,1-3-22,-2 0-89,2-11-182,0 14-106</inkml:trace>
  <inkml:trace contextRef="#ctx0" brushRef="#br0" timeOffset="2353.62">3891 4038 331,'-6'-8'416,"6"8"-71,-11-18 125,11 18-314,-12-11-11,12 11-55,-11-5 15,11 5-49,-15-1 26,15 1-50,-17 1 33,6 3-14,0 2-6,1 1 0,-3 2-6,2 2-4,-2 1 4,-1 2 0,2 2-12,1 0-3,1 0 2,-1 4 12,1-1 2,3 1-10,0 2-25,1-1 22,-1 1-24,4 0 27,-1-1-15,1-2 16,3 1-23,0-1 19,5 17 8,-1-18-23,1-1-3,0 0 13,4-1 3,-1-3 19,2 1 21,2-4 17,-1 0 11,7-1 6,-2-1-4,0-3-64,3-3 54,-1 0-14,2-2-2,24-7 49,-20 0-68,4-3-7,0-2-14,1 0-3,-3-4-9,4-4-1,-2 0 3,-1-3-15,-3 1-2,-4 1 8,-2-1-1,-2 0-7,-2-3 6,-3 0-9,6-16 22,-13 19 5,-2 3-6,-2 1 3,-2 0-1,-1 1 8,-3 0-1,-2-1-6,0 2-7,-3 0-3,1 5-14,1-1-27,-3 2-69,2 1-55,1 4-104,-11-3-448,20 8 240,-15 0-365,15 0-368</inkml:trace>
  <inkml:trace contextRef="#ctx0" brushRef="#br0" timeOffset="3155.77">4794 4066 648,'0'0'520,"0"0"-83,0 0-94,0 0-44,-7-7-75,7 7-33,0 0-53,0 0-15,0 0-44,0 0-8,0 0 19,0 0-69,0 0 8,0 16-13,0-16 10,-1 21-20,1-7 21,0 0-22,0 3 12,-1 1-17,2 1 18,-2-1-18,1 2 17,-1-1-21,1-1 18,-4 17-9,4-18-9,-1-2 0,1-3 3,-2-1 4,1 1-4,0-1 10,1-11 4,-1 15 31,1-15 33,-3 13 33,3-13-16,0 0-23,-8 11-22,8-11-16,-11-10 13,4 3-20,4-4-17,-1 1 2,0-6-7,1 2 7,2-3-11,1-2 7,0 2-14,1 0 23,1 0-10,1 1-8,1-1-3,1 1 15,3-1-15,7-13 8,-4 14 1,-1 5-12,0 0-2,3 1 2,-2 0 10,2 5-15,1-1 13,-2 5-14,0-1 15,0 4-7,0 2 8,1 1-9,-1 2 17,-1 3-15,9 12 7,-13-8 6,1-1-23,-3 1 21,-1 1-5,-1-1 11,-3 1-12,-2-3 3,0 3 4,-4-2 5,1 2-1,-3-3-5,0 3 7,-2-3-3,-2-1 3,2 0 1,-3-2 3,0-1 20,6-1-28,-2-3-50,-1 1-115,10-5-54,-15 1-96,15-1-69,-11-4-57,11 4-382,-3-11-348</inkml:trace>
  <inkml:trace contextRef="#ctx0" brushRef="#br0" timeOffset="3553.84">5323 4127 512,'9'-7'384,"-9"7"-39,0 0-93,0 0 13,0 0-40,0 0-2,0 0-59,8-4-14,-8 4-58,0 0-3,0 0-35,0 0 9,0 0-33,3 12 15,-3-12-31,-1 14 21,1-14-28,-2 21 21,0-6-16,1-1 12,-2 3-18,1-1 17,-1 1-15,-4 16 12,4-16-8,-1-1-18,0-1 5,2 1-3,-2-1-26,0-2-54,-1-2-60,3 0-57,-1 0-41,-1-3-45,4-8-41,-5 14-220,5-14-58</inkml:trace>
  <inkml:trace contextRef="#ctx0" brushRef="#br0" timeOffset="3788.93">5329 4196 708,'0'0'515,"0"0"-110,5-9-101,-5 9-45,0 0-76,6-9-33,-6 9-44,0 0-6,0 0-35,14 5 63,-8 1 13,-1 2-34,1 1-16,0 1-35,0-1 10,2 4-29,-2-2 9,0 1-22,1 0 12,-1 1-19,2 0-9,-3-1-31,0-2-41,0 1-32,0-1-37,2-2-35,-4 1-29,3-2-26,-6-7 24,10 10-57,-10-10-22,11 3-26,-11-3-201,12-2 0</inkml:trace>
  <inkml:trace contextRef="#ctx0" brushRef="#br0" timeOffset="3958.94">5640 4078 76,'0'0'690,"5"-14"-205,-5 14-108,1-5 147,-1 5-348,0 0-17,0 0-43,0 0 6,-4 15-37,0-5 4,1 2-28,-4 3 4,2 2-25,-1-2 7,1 4-23,-2-1 6,0 3-21,2-1 7,-7 16-154,8-19-41,-1-3-83,1 2-47,1-4-423,0 0-238</inkml:trace>
  <inkml:trace contextRef="#ctx0" brushRef="#br0" timeOffset="4413.49">5912 4106 682,'14'-7'457,"-14"7"-87,0 0-98,0 0-34,14 1-66,-14-1-14,3 12-50,-3-12 8,-2 20-24,1-9 18,1 4-13,-4 16 75,2-13-92,1 0-34,-1 0-6,0 0-12,0-1 1,1-2-8,0 3-7,1-6 2,-1 0-2,-1 0-3,1 0-3,1-12 1,0 16 3,0-16-4,-3 20 28,3-20-29,0 0 2,0 0-22,0 0-31,0 0-21,0 0-49,0 0-21,-1-21 7,0 7-18,1-4 36,0-1-27,-1 0 48,1-3 21,0 3 79,0-20 133,-2 22-17,2 2 49,0 1 21,-1 2 16,2-1 5,-1 13-8,-1-21-14,1 21-15,0-16-74,0 16 37,3-16-66,-3 16 16,1-12-62,-1 12 37,11-20-3,-4 14-64,4-2 55,-2 1-69,3-1 53,-1 3-63,-1 1 52,3-1-58,-3 1 18,1-1-42,1 2 32,0 0-30,1-1-41,-1 2-20,0 1-46,11-3-322,-23 4 172,23 0-80,-23 0-45,22 0-395,-22 0-363</inkml:trace>
  <inkml:trace contextRef="#ctx0" brushRef="#br0" timeOffset="4607.5">5973 4280 111,'0'0'666,"-10"11"-174,10-11-93,-5 8-81,5-8-10,0 0-38,0 0 17,0 0-5,5 9-30,-5-9-42,17-3-41,-6 2-31,6-3-34,2 0-19,26-8-12,-21 7-176,0-1-95,2 0-115,0 1-108,-2 1-557,1 1-572</inkml:trace>
  <inkml:trace contextRef="#ctx0" brushRef="#br0" timeOffset="5061.03">7126 4375 503,'0'0'461,"-10"-4"-53,10 4-42,-9-3-43,9 3 4,-9-4-28,9 4 0,0 0-1,-12-4-19,12 4-36,0 0-86,-7-4 134,7 4-167,0 0-81,7-7 50,-7 7-72,22-6 42,-7 2-61,2 2 45,3-1-53,5-1 21,-1-1-89,2 2 10,0-1-68,1 2-85,1-3-51,34-5-476,-30 5 241,-3-3-334,-3 2-379</inkml:trace>
  <inkml:trace contextRef="#ctx0" brushRef="#br0" timeOffset="5485.56">7722 4027 998,'0'0'439,"1"-11"-121,-1 11-46,0 0-80,5-11-22,-5 11-61,0 0-1,0 0-35,0 0 6,10 8-26,-10-8 12,5 19-33,-2-9 11,-2 2-22,3 13 16,-3-12-11,0 0-18,1-1 16,-2 3-11,0-4 15,-2 0-21,1 1 20,1-12-17,-4 18 23,4-18-20,-7 16 17,7-16-20,-9 10 24,9-10-15,-19 8 26,19-8-22,-13-1-15,13 1 3,-13-8-16,8-1 13,1-2-16,1 2 16,2-5-19,1-1 15,1 1-13,3-1 14,1-1-16,3 1 17,2-1-17,12-13 3,-7 16 12,-1 1-19,3 1 16,-3 4-12,1 0 16,0 4-17,-2 2 21,0 1-18,0 3 15,0 1-14,-1 2 18,-1 5-10,-2-2 11,-1 4-19,-2 0 19,-2 0-8,-3 0 10,-1 2-6,-3-1 14,-1 2-16,-2-1 23,-3-1-21,-1 2 10,-3-1-6,2-2 7,-1 1-17,-1-5-10,3 1-64,-2 0-41,-7 1-420,19-11 95,-15 6-292,15-6-239</inkml:trace>
  <inkml:trace contextRef="#ctx0" brushRef="#br0" timeOffset="5732.56">8065 4046 554,'0'0'568,"13"-4"-119,-13 4 158,14-3-412,-14 3-20,0 0-55,0 0-1,13 3-36,-13-3 14,5 9-20,-5-9 9,6 15-11,-6-15 11,5 18-25,-5-18 1,3 21-36,-2-12 17,0 14 25,-1-23-47,0 23 10,-1-11-19,1 0 13,-1 0-37,0 1-29,-3-4-53,1 2-21,1-1-63,-1 0-51,3-10-33,-5 15-57,5-15-440,-6 9-271</inkml:trace>
  <inkml:trace contextRef="#ctx0" brushRef="#br0" timeOffset="5873.56">8128 3943 182,'2'-16'571,"1"2"-144,1 3-109,-3 1-69,2 0-53,-3 10-83,5-16-62,-5 16-82,6-13-67,-6 13-46,6-7-72,-6 7-291</inkml:trace>
  <inkml:trace contextRef="#ctx0" brushRef="#br0" timeOffset="6181.56">8357 3932 406,'0'0'514,"13"0"-119,-13 0-92,0 0 119,0 0-249,12 3-16,-12-3-9,0 0 6,-4 10 3,4-10-24,-8 14-15,8-14-42,-11 14-6,6-6-21,0 2 9,0 0-24,0 2 11,1 0-19,-2 10 20,4-10-26,2-12-12,3 23 8,-1-11-3,5 0 27,0-1-7,2 2 3,3-3-2,-1 0 4,1-1 16,0 0 6,-1 1 1,-1-3 2,0 0-5,-2 0-5,-8-7 5,11 10 3,-11-10 1,9 9-3,-9-9 5,0 11-8,0-11-65,-12 15 34,0-6-121,-3-1-69,-2 3-155,-2-1-196,-2-2-528,-2 1-661</inkml:trace>
  <inkml:trace contextRef="#ctx0" brushRef="#br0" timeOffset="7303.31">8840 3966 180,'0'0'282,"0"0"-37,0 0-38,0 0 20,0 0-12,0 0-1,0 0-27,0 0 21,0 0-32,0 0 6,0 0-34,0 0 2,0 0-30,0 0 7,0 0-16,0 0 0,0 0-11,3-9-4,-3 9-30,0 0 33,0 0-70,0 0-17,0 0 7,0 0-11,0 13 10,0-13-17,0 14 16,-1-2-17,1 2 16,-1 1-11,1-1 11,-1 4-18,1 0 12,0-1-12,0 16 12,0-17 3,0-2-17,0-1 12,0 2-11,0-3 15,-2 2-8,2-2 18,-1-1-15,0 0 17,-1 1-19,0-3 5,-2 1 3,0 0-1,-1 1 1,-10 5-89,7-11-14,-1 1-42,2 0-77,7-6-97,-16 4-73,16-4-427,-15-2-339</inkml:trace>
  <inkml:trace contextRef="#ctx0" brushRef="#br0" timeOffset="7713.31">8837 3863 227,'0'0'293,"0"0"-21,0 0-75,0 0 119,0 0-165,-12 3-37,12-3 19,0 0-38,0 0-11,0 0 3,0 0-5,0 0-10,0 0-4,0 0-11,0 0-15,0 0-9,0 0 0,0 0-11,0 0 28,9 2-1,-9-2-11,22-1-4,-8 0-12,5-2-4,-1 2 0,3-3-8,0 1-31,1 1-53,-3-1-58,3 2-61,-4-2-80,1 3-331,-4-1-115</inkml:trace>
  <inkml:trace contextRef="#ctx0" brushRef="#br0" timeOffset="8420.4">9039 4034 47,'0'0'532,"0"0"-123,0 0-130,0 0-41,0 0-77,1 12-7,-1-12-52,0 0 8,0 13-54,0-13 22,0 12-25,0-12 25,1 17-38,-1-17 14,7 25 16,-5-15-48,-2-10 28,7 17-18,-2-8 41,1-3-11,-6-6 17,13 12-9,-5-6 9,-8-6-27,15 7 45,-15-7 8,14 4 18,-14-4-29,14-2-8,-14 2-20,16-9-11,-8 3-10,-3-1-12,1-2-11,-1 0-8,-1 1-12,0-2-20,-4 10-34,6-14-38,-6 14-69,4-12-34,-4 12-91,2-10-14,-2 10-16,5-9-206,-5 9 311,0 0 11,0 0 15,0 0 11,0 0 22,0 0 33,9 6 22,-9-6 29,0 0 60,0 0 73,0 0 52,4 9 32,-4-9 47,0 0 12,0 0 231,0 0-242,0 0-55,0 0 0,9-5-37,-9 5 26,0 0-7,6-8 13,-6 8-39,7-6 2,-7 6-36,8-7 8,-8 7-41,10-6 2,-10 6-24,14-5 21,-14 5-12,11 2-19,-11-2 13,12 7-17,-12-7 17,10 12-19,-5-2 15,1-3-13,0 3 10,-3 1-11,1 0 10,-1-1-14,-2 2 7,2-2-15,-2 9 0,-1-19 14,0 17-17,0-17 19,0 14-11,0-14 22,-1 12-2,1-12 27,0 0-26,0 0 10,-2 11-19,2-11 11,0 0-25,0 0 18,2-16-18,2-5-8,0 8 18,0-1-14,2 1 23,-1 0-16,-1 3 42,1 0-6,-1 1 17,0 1-29,0-1 11,-4 9-26,8-11 13,-8 11-17,8-7 19,-8 7-24,14-1 25,-14 1 0,9 7-14,-9-7 12,7 11-18,-3-1 22,1-3-24,-1 1 2,0 2-40,1-2-26,-1 3-83,0-2-14,1-1-83,1-1-35,-1 0-69,-5-7-312,12 9-175</inkml:trace>
  <inkml:trace contextRef="#ctx0" brushRef="#br0" timeOffset="8661.4">9695 4009 484,'0'0'414,"6"-9"-86,-6 9-80,0 0-23,0 0-68,0 0-3,0 0 6,-10 12 8,-2 6 65,6-5-152,-1 3 0,1-1-36,1 0 10,0 1-28,-1 1 20,4-2-31,-1-1 22,0 2-28,3-3 8,0-1-31,0-12 6,3 21-45,-3-21 14,13 22-175,-13-22 109,17 6-67,-17-6 14,18-2-30,-8 1 14,3-6-6,1 0 31,2-4 22,0-2-30,2-7-246,1-1 140</inkml:trace>
  <inkml:trace contextRef="#ctx0" brushRef="#br0" timeOffset="8851.94">9974 3859 231,'13'-25'605,"-3"5"-42,2 4-74,-5 1-58,0 3-118,-1 0-66,0 2-60,-6 10-41,8-12-32,-8 12-18,0 0-19,0 0-14,0 0-8,-2 19-57,-4-2 56,-1 3-4,1 3-7,-2 6-7,1-1-14,-1 3-1,1 0 5,1-2-10,1 2 1,1-1-8,0-5 2,-2 21-89,3-25-10,2-4-30,-2 0-37,2-1-38,0-3-23,-1-1 4,2-12 55,-1 18-58,1-18-44,-3 11-62,3-11-277,0 0-111</inkml:trace>
  <inkml:trace contextRef="#ctx0" brushRef="#br0" timeOffset="9118.51">9891 4145 589,'-5'-8'466,"5"8"-41,-9-9-75,9 9-29,0 0-61,-6-11-30,6 11-41,-4-8 118,4 8-183,0 0-32,0 0-2,8-13-28,-8 13-2,15-7-27,-5 3 2,4-3-13,0 2 5,1-1 25,2-1 4,1 3 7,-1-2 8,1 2 1,13-5 33,-16 5-71,-3 1-9,-1 0-2,-11 3-5,19-2-4,-19 2-1,15 2 8,-15-2-9,13 6 6,-13-6-5,10 12-5,-10-12 6,8 15 3,-4-7-7,1 9 9,-5-17-12,2 20 1,-2-20 1,3 17-21,-3-17-34,1 15-54,-1-15-45,0 14-35,0-14-61,0 15-16,0-15-55,0 0 16,1 12-64,-1-12-412,0 0-290</inkml:trace>
  <inkml:trace contextRef="#ctx0" brushRef="#br0" timeOffset="9380.5">10254 3853 585,'0'0'435,"0"0"-101,0 0-77,0 0-56,-10-4-33,10 4-33,-8 7-30,8-7-22,-7 11 10,7-11-57,-6 8-4,6-8-9,0 0 1,-2 9-14,2-9 12,0 0 21,0 0 14,5 8 9,-5-8 8,0 0-13,10-7-7,-10 7 29,10-12-17,1-5 38,-8 7-64,3 1-4,-2 0 3,-2-2 26,-2 11-18,6-15-9,-6 15-34,3-11-55,-3 11-58,0 0-83,0 0-34,-3-11-27,3 11-35,-8 5-70,-2 5-984</inkml:trace>
  <inkml:trace contextRef="#ctx0" brushRef="#br0" timeOffset="9879.5">10246 3977 56,'11'4'554,"-11"-4"-144,0 0-67,0 0-104,9 6-20,-9-6-61,7 9 89,-7-9-128,8 9-52,-8-9 19,9 15-22,-5-5 23,1-1-39,-1 2 14,1-1-33,0 1 16,-1-1-29,0 1 15,-1 0-19,3-2 16,-3 1-23,6 5 17,-9-15-3,8 14-14,-8-14 37,6 11-3,-6-11 13,12 4-16,-12-4 10,11-3-16,-11 3 24,13-5-22,-4 0 14,-9 5 17,14-8 47,-14 8 5,19-13 75,-19 13-117,9-7-18,-9 7-14,9-5-21,-9 5-9,0 0 5,12-6-8,-12 6-8,0 0 7,10-3-3,-10 3 3,0 0-1,13 0 2,-13 0 4,20 1 7,-20-1-14,18-1 5,-18 1-3,22-4-1,-7 2-5,-1-3-5,3 0 1,-3-2-6,2 0-4,0-3 3,0-2-3,1 0-8,-4-1 6,-2 1 9,8-11 16,-13 14-4,-1 0 7,-5 9-2,4-14-6,-4 14-4,-6-8 15,6 8 1,-12-2-5,12 2 20,-22 7-4,8 2 5,-2 2-2,2 1-13,0 1 4,-6 15 7,11-15-20,3 0 0,2 0-4,2-1-3,4 0-1,3-2-48,4 0-90,5-2-90,3-2-148,4 0-149,0-3-431,0 0-537</inkml:trace>
  <inkml:trace contextRef="#ctx0" brushRef="#br0" timeOffset="10521.21">11630 3859 477,'0'0'562,"4"-17"-91,-4 17-87,4-12-81,-4 12-73,4-10-59,-4 10-35,0 0-30,2-9-33,-2 9 34,0 0-58,3 13-7,-4-3 0,-2 5-6,0 2 5,-3 6-18,1 0 17,1 3-20,-4-1 11,3-1-20,-3 1 13,2-4-22,-1 2 17,-1-2-13,-6 18-12,9-23-23,-2-2-55,2 0-17,-1 1-68,1-6-29,1 0 20,4-9-40,-8 14-69,8-14-102,0 0-156,0 0-56</inkml:trace>
  <inkml:trace contextRef="#ctx0" brushRef="#br0" timeOffset="10736.92">11587 3978 417,'5'-14'646,"-1"5"-92,-4 9-67,6-16-86,1 4 111,-7 12-312,6-9-49,-6 9-36,0 0-32,8-8-9,-8 8-14,0 0-7,9 11-4,-5-4-19,0 4-3,2 0 4,0 5-8,0-2 5,1 2-6,8 18 20,-8-15-30,-1-5-3,2 0-4,-1 0-27,-2-2-48,3-1-35,-3 0-35,3-2-8,-2-1-9,-6-8-33,15 9-53,-15-9-3,16 3-40,-5-6 10,10-7-323,-11 1 113,-1-3 24</inkml:trace>
  <inkml:trace contextRef="#ctx0" brushRef="#br0" timeOffset="10923.47">11964 3878 244,'9'-18'557,"-3"4"-41,6-12 364,-8 17-544,-1-2-74,1 4-51,-4 7-53,6-13-42,-6 13-20,0 0-20,0 0-1,0 0 9,0 0 10,-12 11-58,5 0 49,-4 4-15,-1 2-6,-13 24 40,12-17-68,-1-2 0,3 0-3,0-2-7,0-1-8,2 0-58,0 1-57,2-4-72,1-1-20,3 0-59,1-4-47,2 0-24,0-11-85,4 16-373,-4-16-297</inkml:trace>
  <inkml:trace contextRef="#ctx0" brushRef="#br0" timeOffset="11178.47">12144 3932 264,'6'-6'599,"-6"6"-150,12-9-107,-12 9-78,0 0-36,0 0-21,0 0-34,-7 6-10,0-1-22,1 5-15,-3-2-35,0 3-2,-7 14 35,10-11-85,-2 0 8,4 1-23,2-3 7,1 0-18,2-1-1,1 0-4,2 0-1,4-2-46,1-2 7,1 0-51,2-5 9,-1 1-27,2-2 31,16-6-102,-14 2 81,0-5 4,0 1-39,-4-4 10,2 2-11,-3-3 30,-3 1 30,-5 1 42,2 0 6,-4 10 12,0-16-3,0 16-4,-2-13 15,2 13-83,-9-12-256,9 12-183,0 0-22</inkml:trace>
  <inkml:trace contextRef="#ctx0" brushRef="#br0" timeOffset="11475.01">12398 3942 496,'0'0'528,"16"-4"-101,-16 4-86,0 0-61,10-3-56,-10 3 69,14 3-181,-14-3-21,11 6-20,-2-1-11,-1 1-8,1 1 0,1 3-19,0-1 14,-1 2-27,-1 1 9,1 0-11,-1 2 5,-2-2-18,-3 1 15,-1 10-8,-1-10-19,-1-13 16,-1 20-11,1-20 16,-2 18-13,2-18 19,-3 12 1,3-12 25,-8 8-5,8-8 18,0 0-23,0 0 3,-10-7-23,10 7 7,0-30-73,4 14 11,1 1-4,0 0-14,2 0-29,1 1-35,4-2-58,-4 3-74,5 0-60,-2 2-121,2 1-187,1 3-132</inkml:trace>
  <inkml:trace contextRef="#ctx0" brushRef="#br0" timeOffset="12066.09">12746 4055 257,'0'0'514,"2"-10"-74,-2 10-54,7-10-77,-7 10-42,5-10-73,-5 10-43,11-9-25,-11 9-34,11-10-7,-11 10-30,14-5 3,-14 5-26,15-1 11,-15 1-21,19 5 11,-11-1-22,1 3 13,-2-1-24,2 2 22,-2 0-23,-3 0 15,7 10-8,-8-8-16,-3-10 17,5 14-18,-5-14 19,4 12-13,-4-12 22,2 13-20,-2-13 24,0 0-18,0 0 19,-2 14-9,2-14 19,0 0-19,0 0 18,-6-10 7,6 10-33,-1-10 23,1 10-17,5-18 34,-5 18 5,4-16-15,0 7-10,1 1 0,2-1-13,0 1 1,0-1-5,-1 4-3,0-2-5,4 2 1,6 1 26,-16 4-30,20 0 14,-20 0-16,17 7 11,-7-3-20,1 1 13,-3 3-23,4 1 6,-5 0-21,-1-1 12,1 1-3,-2 0 2,-2 2-13,-3-11 15,2 23-19,-2-23 20,-3 14 22,3-14-10,-5 12 20,5-12-16,-6 8 26,6-8-18,0 0 22,-11 1-3,11-1 18,0 0-25,-7-9 4,7 9-11,-2-14 13,6-6 17,1 6-32,-1 2 52,1 1 1,1-1-6,4 0-7,-2 2-11,1 0-6,-1 1-9,2 1 0,-1 2-7,0 2-5,-9 4 5,14-7 2,-14 7-11,15 2 8,-15-2-7,14 6-8,-5-1-33,-3 2-37,2 1-51,0-1-22,1 2-53,1-2-13,-1 3-56,1-2 8,-1-1-31,5 0-29,-1-2-240,1 0-78</inkml:trace>
  <inkml:trace contextRef="#ctx0" brushRef="#br0" timeOffset="12359.09">13456 4064 200,'10'-7'406,"-2"2"-78,-8 5-2,11-13-39,-6 7-35,-5 6 13,12-16 252,-12 16-296,4-8-37,-4 8-36,0 0-26,0 0-33,-4-13-15,4 13-15,0 0-11,-12 3-10,12-3-10,-11 9-5,2-4 1,3 3 4,-4 1-14,-7 10 11,9-11-9,2 1-19,1-2 17,5-7-19,-9 12 16,9-12-17,-9 10 14,9-10-10,0 0 3,0 11 3,0-11 1,0 0 2,0 0 1,14-1 0,-1-9 7,-6 4-8,2 1 0,-2-2 16,-7 7 27,14-9 3,-14 9-6,10-8-3,-10 8-28,9-5 0,-9 5-14,0 0-6,9-3-5,-9 3 1,0 0-19,9 10-128,-9-10 0,0 0 10,3 13-64,-3-13-38,0 0-28,8 10-34,-8-10-31,0 0-348,14 3-192</inkml:trace>
  <inkml:trace contextRef="#ctx0" brushRef="#br0" timeOffset="12538.08">13791 3798 490,'9'-10'751,"0"-5"250,-9 15-671,9-10-76,-9 10-49,0 0-7,0 0 6,7 10-67,-7-10 58,-1 22-82,-1-4 34,-2 6-78,2-1 37,0 2-9,-1 2-32,1-1-49,2 24-219,0-25 6,4 0-104,-1-3-77,3-1-103,4-2-405,-1-3-445</inkml:trace>
  <inkml:trace contextRef="#ctx0" brushRef="#br0" timeOffset="12971.6">14500 3774 716,'14'-12'861,"0"2"-200,-2 0-177,-2 3-112,-2 0-87,1 2-67,-9 5-41,12-5-39,-12 5-22,10 5-20,-10-5-73,4 19 57,-4-6-62,-1 5 42,-2 4-2,-2 3-14,1 0-2,1 0-6,-5 4-7,5-5-10,-3 1 7,1-3-3,0-1-11,1-3-4,0-2 0,0-2-3,2 1 3,-1-5 1,1 0-2,-2 7-6,4-17 3,-6 8-38,6-8-108,0 0-40,0 0 31,0 0 8,0-20-5,0 9-55,2-6-17,2-1-26,0-6 3,1-6-8,1 0 68,-2-1 64,5-25 250,-4 31 54,-1 1 65,-2 3 55,1 4 8,-1 1-20,2-1-33,-2 5-12,1-1-31,-1 2-25,3 1-24,-3 1-31,5-2-28,1-2-24,2 2-18,19-11 25,-13 10-56,1 3-12,1 0-5,3-2-4,-3 5-2,2 0-8,-2 0-7,-1 1-34,2 2-33,-3-2-53,2 2-75,-1 1-85,-2 0-138,-1 2-102,12 2-1142,-26-2 36</inkml:trace>
  <inkml:trace contextRef="#ctx0" brushRef="#br0" timeOffset="13404.69">14587 3834 425,'-5'7'530,"5"-7"-74,-9 9-51,9-9-20,0 0-32,0 12-28,0-12-40,0 0-47,14 4-46,-14-4-90,19 0 30,-5-3-56,2 3-64,4-3-78,-2-1-59,5-1-31,2 3-53,1-4-48,-1 1-6,1 1-17,-2-1 1,21-4-214,-24 5 313,-4 0 46,-1 2 62,-5-1 30,0 1 65,-11 2 17,16-3 56,-16 3-24,0 0 42,0 0 3,0 0 7,-3 14 5,-3-7 4,-3 2-1,-9 15 80,6-9-114,1 1-29,1-1 2,0 1-28,2-3 5,2 1-22,1 0 12,-3-3-22,6 0 17,-1 0-17,2 0 31,1-11 6,1 15 31,-1-15-8,13 17 87,-13-17-83,12 4-23,-12-4 10,18 3-18,-18-3 0,21-4 37,-10 0-8,0-3-13,0-2-20,1-1-13,-1-2-6,-3 0-10,0-2 3,-2 1-53,0-11 44,-5 12 22,-1 12-65,-1-19 32,-1 9-112,2 10 2,-8-12-63,8 12-98,-12-9-78,12 9-67,-11-4-416,11 4-372</inkml:trace>
  <inkml:trace contextRef="#ctx0" brushRef="#br0" timeOffset="13734.37">15093 3909 93,'0'0'861,"13"-3"-167,-13 3-151,0 0-53,14-1-125,-14 1-3,0 0-113,15-3 5,-15 3-91,20-1 112,-20 1-155,18 4-75,-18-4 35,18 7-59,-8-2 42,0-1-61,-3 3 50,2 3-70,-4-3 44,2 3-65,-4 1 31,0 0-9,-4 0-19,-2 1 6,-11 15-42,4-15 22,0 1 4,2-2 11,-2 0 16,3-3 4,1-1 31,-1-1 42,7-6 21,-11 10-66,11-10 37,0 0-47,0 0 39,-3-12-48,9 3 27,13-20-13,-3 7-50,1 1 34,5-7-55,0 4 45,-3 2-54,-1 2 67,-4 6-80,0-1 22,1 1-56,-5 5-51,0 1-33,-1 1-46,-2 2-27,-7 5-51,23-3-859,-23 3 16</inkml:trace>
  <inkml:trace contextRef="#ctx0" brushRef="#br0" timeOffset="14287">15509 3977 227,'0'0'564,"10"-13"-108,1-2 402,-6 8-507,1-2-52,2 2-23,-2 2-57,-6 5-23,12-12-34,-12 12-88,10-5 29,-10 5-22,12-5-12,-12 5-15,11 2-9,-11-2 5,12 11-24,-1 5 22,-7-5-31,0 0 1,-1 0-4,0 1-6,0-1-2,0 1 3,-3-12-5,2 20 0,-2-20 0,2 16 0,-2-16-1,3 14 3,-3-14 0,0 0 3,1 21 100,-1-21 2,0 0-7,0 0 67,3 11-22,-3-11-5,0 0-50,0 0 3,5-7-32,-5 7 1,9-16-40,-3 3 10,4 1-27,-2-1 20,3 1-24,8-9 2,-10 11 6,1 0-23,-1 5 17,0-1-27,-9 6 30,16-7-25,-16 7 21,14 2-16,-14-2 17,16 7-21,-9-1 27,-3 0-22,3 4 30,-2-3-38,1 10 6,-6-17 24,1 16-33,-1-16 31,-1 15-22,1-15 26,0 11-23,0-11 33,0 0-11,0 16 43,0-16 25,0 0 21,0 0-19,0 0-32,12-4-8,13-21 12,-8 4-40,5 0-4,-2 0-12,3 2 16,-4 1 25,0 1 11,-3 5-6,-1 0-8,-4 3-18,2 1-6,-4 3-1,1 4 1,-10 1 19,18 2 1,-5 15 24,-6-2-39,-3 2 4,0 4-41,-1 3-94,-2 4-111,-1 2-259,-2 4-237,-2 0-826,-8 2-1184</inkml:trace>
  <inkml:trace contextRef="#ctx0" brushRef="#br0" timeOffset="15843.8">3668 5503 399,'0'0'357,"-13"-2"223,13 2-333,0 0 12,-9-2-54,9 2 2,0 0-49,-6-7 3,6 7-43,0 0-6,-4-8-40,4 8 0,0 0-29,8-14-2,-8 14-14,10-7 8,8-1 3,-8 6-33,3 1-7,-13 1 19,22 0-23,-8 1 15,-1 3-14,1 2 15,-2 3-16,1 1 16,-3 0-18,1 2 16,-1 4-12,-4-1 17,-1 2-18,0 17 24,-5-17-1,-1 0-20,-3 2 18,-2-2 3,-2 2 20,-3-2-15,1 0 28,-3-2-5,0 0 9,-3-2-13,1-3 5,0-2-10,2-3 19,0-1-16,-8-1 30,21-3-39,-17-8-20,17 8 8,-8-11-21,8 11 15,0-11-21,0 11 12,6-13-11,-6 13 12,12-8-11,-3 4 11,-9 4-11,21-3 6,-21 3-4,22 3 10,-9 1-11,-1 1 6,3 0-33,-3 2-24,2 0-42,-3-1-26,0 0-54,1 1-19,-3-2-92,-1 2-33,2-2-59,-10-5-303,13 8-192</inkml:trace>
  <inkml:trace contextRef="#ctx0" brushRef="#br0" timeOffset="16256.34">3828 5404 318,'-8'-14'394,"0"2"-122,-3 2-29,1 1-81,-3 1-8,0 3-48,-16-4 111,13 6-137,0 5 8,-3-1-12,1 4 0,-5-1 10,0 4-1,1 1 21,-2 3-33,0 2 2,-1 1 3,1 2 14,4 1-26,-7 5 59,2 4-33,-22 29 113,27-25-85,1 1-33,2 0-4,3-5-23,5 1 9,1-2-23,3-2-11,4 1-1,2-5-6,3 3 10,2-3-10,3 1-8,2-3-1,4-2-4,0-1 4,6-1-5,-1-2 3,2-1-1,1-5-1,2-1-1,1-2-2,1-2-3,1-2-1,0-2 0,3-3 3,-1-2-6,1-2-1,3-6-1,0-4-1,28-22-3,-34 16 2,-3-2-7,-6-5-13,0 0 0,-3-1 0,-4 5 4,-4-3 4,-2 4 0,-3 3-1,-2 0-1,-1 3-1,-2 1-2,-2-1-15,-3 4-23,-10-12-146,6 20 52,1 1-35,0 3-56,1 2-72,9 4-33,-14-3-105,14 3-178,-10 5-139</inkml:trace>
  <inkml:trace contextRef="#ctx0" brushRef="#br0" timeOffset="16651.34">4719 5424 148,'0'0'337,"0"0"-75,0 0-29,0 0-1,-6-10-11,6 10 0,0 0-1,-3-8-15,3 8-24,0 0-36,-11-7-14,11 7-18,-7-7-18,7 7-23,-14-3-12,14 3-13,-21-1-9,10 2-2,-2 2 3,-4 0-8,-3 4 0,-1 2 9,-28 21 62,19-10-55,3 3 24,1 1-21,4 0 6,3-2-18,2 0 7,4 1-22,4-5 10,4 2-12,1-2-1,8-1 2,4 0-5,3-2-1,7-1-2,27 9-4,-17-15-50,3-1-45,-3-3-19,1-2-82,2-1-80,-2-2-88,1-1-71,-1-2-294,-2-2-224</inkml:trace>
  <inkml:trace contextRef="#ctx0" brushRef="#br0" timeOffset="17215.57">5042 5513 431,'0'0'496,"0"0"-119,8-7-93,-8 7-67,0 0-43,0 0-39,0 0-24,0 0-21,11 5-22,-11-5-3,0 14 36,0-14-1,-3 21-21,1-7-15,-3 0 12,2 3-32,-1 0 21,-1 3 3,-1 1-7,1-3-11,-3 0-14,2 1-3,-1-4-5,-4 14 23,3-16-31,3-1 2,0-1-6,1-1 8,0-3 31,4-7 39,-6 15 45,6-15-10,-5 7 52,5-7-98,0 0 24,0 0-74,0 0 41,2-18-67,7-10 42,-2 8-6,-1-1-61,1-1 49,0 0-48,1 1 71,-2 0-24,1 3 53,-2 1-53,1 2 51,0 1-54,-2 1 50,0 0-44,-1 4 35,1 0-52,2-5 14,-6 14-12,4-11-54,-4 11 55,0 0-45,6 6 51,-6-6-43,1 19 49,-1-7-55,2 3 51,-4 0-62,2 1 59,0 1-52,0-2 55,2-1-54,-1 15 10,-1-17 38,1 0-52,2-1 52,-3-11-52,2 19 50,-2-19-51,3 15 60,-3-15-56,3 12 62,-3-12-47,0 0 47,8 7-47,-8-7 41,0 0-39,18-18 38,-14 7 5,2-4-54,1-4 24,-1-2-48,-1 1 56,1 0-52,-2 1 49,0 2-76,0 2 35,0 1-98,0 0-2,-1 4-112,-1 0-13,1 0-73,2-3-409,-5 13 378,9-9-66,-9 9-241,9-9-179</inkml:trace>
  <inkml:trace contextRef="#ctx0" brushRef="#br0" timeOffset="17619.12">5538 5400 543,'0'0'430,"10"-4"-52,-10 4-94,9-4-61,-9 4-50,0 0-35,0 0 19,8 8-19,-8-8 11,0 16-4,0-5 14,-3 5-23,0 2-28,1 3-20,-2 2-15,0 0-8,0 0-3,0 0-13,-1-1-6,-1 22 26,3-26-44,1-1-5,-1 0 4,1-2-6,-1-1-7,2-4 4,-2 0-4,3-10 6,-2 19 2,2-19 21,-4 14 47,4-14 33,-3 10-20,3-10 47,0 0 7,0 0-133,0 0 36,-1-11-61,1 11-2,1-28-38,-1 10-7,0-2 17,2-5 5,-2 1-46,1-2 71,-1 6-43,0-1 98,0 3 4,1-1 92,-1-7 104,0 14-114,0-1-3,3 2-6,-3 11-18,1-17-17,-1 17-16,3-14-22,-3 14-17,3-12-9,3 4-3,1 1-8,3-1-4,2 1-19,0 0-45,13-4-141,-11 6 52,0 1-33,1 1 9,-2 1-93,0-1 21,2 2-124,0 0-28,0-1-88,-15 2-505,25 0-572</inkml:trace>
  <inkml:trace contextRef="#ctx0" brushRef="#br0" timeOffset="17836.22">5660 5528 500,'-7'5'443,"7"-5"-80,-11 12-46,11-12-13,-7 7-3,7-7-21,-7 7-30,7-7-28,0 0-34,-3 9-4,3-9 2,0 0-13,11 5-74,8-4 68,-5-1-77,0 0-77,2 0 17,-1-1-119,2-1-32,-2 2-104,3 0-129,-4 0-153,1-2-378,-2 1-443</inkml:trace>
  <inkml:trace contextRef="#ctx0" brushRef="#br0" timeOffset="18686.08">7011 5586 237,'0'0'540,"-22"2"-101,22-2-79,-15 3-31,15-3-15,-14 0-9,14 0-7,-12 2-13,12-2-27,0 0-79,-14 1 18,14-1 44,0 0-186,0 0 43,0 0-69,0 0 47,17 0-59,2-1 39,3-3-42,5 1 37,1 1-49,0-3 48,1 3-66,1-1 39,-1 0-84,-1 0 16,30-3-262,-32 4 106,1 1-53,-2 1-59,-4-2-53,0 1-32,-3 1-392,-3-2-311</inkml:trace>
  <inkml:trace contextRef="#ctx0" brushRef="#br0" timeOffset="18985.08">7456 5429 290,'0'0'442,"-5"-8"-5,5 8-133,0 0 13,-4-9-99,4 9 6,0 0-97,0 0 17,-4-8-88,4 8 41,0 0-68,0 0 53,0 0-23,4 12-9,-4-12-14,7 13 2,-3-3-11,1 1-5,2 0-4,-2 2-2,1 0-3,2 0-4,-3 3 4,0-4-3,0 0-2,-1 2 4,-1-2 5,0 11 32,-5-10-24,-2 0-1,-1 1-7,-1-1-3,-1 0 0,-3-1-19,2-1-44,1 0-65,-1-3-75,2 1-86,-1-4-120,7-5-313,-9 7-214</inkml:trace>
  <inkml:trace contextRef="#ctx0" brushRef="#br0" timeOffset="19255.08">7885 5470 497,'10'-5'519,"-10"5"-85,14-10-65,-14 10-45,8-9-51,-8 9-100,0 0 57,4-10-39,-4 10 210,0 0-222,-5-8-84,5 8 45,-16 7-63,7-1 40,-1 2-70,-3 1 35,2 0-60,2 3 44,-3 1-61,2 3 51,0-3-65,4 1 50,-2 1-69,3-3 29,0 3-57,1-1-25,0-2-45,3 0-52,1-12-45,2 19-37,3-8-34,2-5-36,-1 2-33,3-4-27,4-1-240,0-2-140</inkml:trace>
  <inkml:trace contextRef="#ctx0" brushRef="#br0" timeOffset="19504.07">8098 5513 278,'0'0'422,"5"-13"-25,-5 13 187,2-13-356,-2 13-21,0 0-13,-7-5-23,7 5-14,0 0-19,-14 2-18,14-2-12,-11 10-17,11-10-16,-11 12-16,5-5-6,2 2-9,1 1-9,-3 8 27,6-18-33,-2 17-7,2-17 1,2 14-9,-2-14 5,6 12-3,-6-12 3,12 10-3,-12-10-2,16 5 1,-16-5 2,17 2 3,-17-2 4,16-4-8,2-6 21,-12 3-23,1 1-8,-4-4 2,1-1-8,0 3 2,-4 8 2,1-19-7,-1 19-57,-1-14 50,1 14-47,-6-12-44,6 12-23,-9-6-15,9 6-34,-13 1-289,13-1 174,-9 5-93,9-5-235,0 0-127</inkml:trace>
  <inkml:trace contextRef="#ctx0" brushRef="#br0" timeOffset="19920.08">8208 5545 212,'7'-7'454,"-7"7"-106,5-8-31,-5 8-40,4-9 4,-1 1 297,-3 8-363,6-9 52,-6 9-76,5-8 20,-5 8-95,0 0 26,6-9-88,-6 9 40,0 0-67,10-5 39,-10 5-68,0 0 46,16 2-59,-16-2 55,20 12-23,-13-5-44,-1 1 56,-6-8-58,10 12 50,-5-5-53,-5-7 56,8 15-56,-8-15 55,6 11-6,-6-11-1,7 8-1,-7-8-2,0 0-50,5 10 65,-5-10 18,0 0-16,0 0 58,5 9-65,-5-9 53,0 0-71,0 0 48,1-14-49,-1 14 39,3-18-70,-1 7 46,2-1-55,2 0 58,1-3-61,-1 4 55,12-13-38,-8 13-18,1 1 54,1 3-56,-1-2 50,-2 4-47,2 2 51,-2 0-54,-9 3 56,16 1-57,-16-1 63,15 7-54,-9 0 60,1 1-65,-1 1 67,1 11-69,-4-8 19,0 1-39,-1-2-43,1 1-53,-2 0-60,2 0-59,-3-12-60,3 18-32,-3-18-432,5 16-324</inkml:trace>
  <inkml:trace contextRef="#ctx0" brushRef="#br0" timeOffset="20200.8">8773 5359 43,'9'-13'707,"-9"13"-251,5-6-74,-5 6-128,0 0 4,0 0-103,0 0 25,0 0-79,4 10 54,-4-10-76,-4 13 38,0 8 80,3-10-118,0 3-13,0-2-9,1 3-13,0 2-7,0-3-8,0 6-1,1-3 15,0 0-8,0 0 5,1-1 0,-2-2-7,1-1-6,-1 0 1,0 10 26,0-23-18,-1 23 5,-3-13 11,-1 3 1,0-3-13,-3 1-4,-1 0-8,-1-2-2,-1 0-20,-1-1-40,0-1-52,-2 0-31,1-4-66,2 0-100,-12-3-442,13-5-100,-4-2-363</inkml:trace>
  <inkml:trace contextRef="#ctx0" brushRef="#br0" timeOffset="20377.82">8526 5439 20,'0'0'783,"0"-15"-242,0 15-44,3-13-135,-3 13-34,3-14-109,-3 14 14,9-15-78,-3 6 26,0 2-84,3-3 32,15-7 16,-11 10-124,3-2 45,2-1-83,2 4 12,-1-1-67,0 0-63,0 2-62,-1 2-62,0-1-50,1 1-33,-3 2-63,-1 0-236,-2-1-153</inkml:trace>
  <inkml:trace contextRef="#ctx0" brushRef="#br0" timeOffset="20653.8">8912 5296 78,'0'0'359,"4"9"-95,-4-9-6,0 0 147,-1 15-243,1-15 47,-3 12-52,3-12 50,-5 17-26,5-17-28,-3 19-19,0-8-25,0 2-17,2-1-16,-2 2-4,1-1-11,1 0-13,-1 0-10,2 14 20,0-15-32,3 0-3,-1 0-4,2-2-2,0 2 2,4-4-5,-2 1 11,2-2-8,0-2-5,2-2 0,-10-3-4,19 2-1,-19-2 0,20-5 4,2-7 2,-13 2-7,1 0 1,-2-4-52,1 2 65,-3-1-52,-1 0 109,1 4-42,-4-2 49,3 2-76,-1 1 18,-4 8-108,4-12-4,-4 12-119,5-12 5,-5 12-294,5-9 223,-5 9-54,0 0-262,0 0-99</inkml:trace>
  <inkml:trace contextRef="#ctx0" brushRef="#br0" timeOffset="20888.8">9255 5392 286,'0'0'396,"9"-3"-11,-9 3-115,0 0-14,0 0 33,11-6-82,-11 6 19,0 0-93,0 0 26,0 0-52,0 0 47,-10 7-74,10-7 55,-11 14-59,3-6 32,0 4-13,1 0-13,0 0-10,2 0-15,-2 1-7,3-2-11,0 1-9,1 1 2,2 8 23,2-9-86,2-3 64,2-1-60,2 1 55,1-3-88,1 1 15,4-2-77,-2-2-48,2-1-94,1-2-99,2 0-47,0-5-337,0 0-253</inkml:trace>
  <inkml:trace contextRef="#ctx0" brushRef="#br0" timeOffset="21141.68">9655 5123 238,'5'-7'714,"-5"7"-182,9-12-148,-9 12-66,6-8-88,-6 8-40,0 0-48,0 0-30,5 10-15,-5-10-12,-2 19 7,-2 12 31,1-9-40,-3 0-62,2 3 48,0 2-62,1 4 48,0-6-6,0 1-11,-1 1-3,2-1-8,-1-3-2,0 2-9,-1-4-2,3-2-28,-2-2-46,-1 12-140,3-17 68,0-2 4,-2 1 21,3-11-36,-4 14-99,4-14-48,0 0-26,0 0-335,0 0-161</inkml:trace>
  <inkml:trace contextRef="#ctx0" brushRef="#br0" timeOffset="21421.37">9523 5482 402,'0'0'511,"-11"-7"-120,11 7 5,-8-5-96,8 5 8,0 0-111,-9-8 18,9 8-84,0 0 28,0 0-78,-1-5 84,8-4-67,-7 9-48,18-7 15,-4 2-61,2 0 51,2 0-48,3 0 72,1 0-54,0-1 69,1 0-46,0 3 57,-4-1-58,0 0 49,-1 3-75,11-4 43,-16 3-12,-13 2-67,22-2 52,-22 2-53,17 1 57,-17-1-57,15 8 63,-7-4-54,-8-4 67,10 13-53,-4-4 63,-3 0-61,0 0 46,0 1-56,1 11 44,-3-10-2,1 0-49,-2-11 41,2 20-85,-2-20 21,1 19-113,-1-19 9,0 14-59,0-14-55,2 14-46,-2-14-25,2 10-16,-2-10-66,0 0-356</inkml:trace>
  <inkml:trace contextRef="#ctx0" brushRef="#br0" timeOffset="21684.45">9910 5254 193,'0'0'644,"0"0"-177,-2-12-116,2 12-72,0 0-53,0 0-46,-13 0-44,13 0-30,-9 7-23,9-7-17,-9 7-66,9-7 50,-6 6-61,6-6 52,-4 11-52,4-11 45,0 0-54,-1 12 54,1-12-53,0 0 58,6 6-58,-6-6 55,0 0-55,14-3 49,-14 3-54,12-7 52,0-6 28,-5 4-45,-1 0-8,-1-3 3,0-1 2,-1 1-2,-1-1 2,0 3 21,0-1-3,-3 11-10,1-17-40,-1 17-44,-1-12-26,1 12-15,0 0-5,-6-4-246,-7 4 104,13 0-85,-10 11-191,2-3-38</inkml:trace>
  <inkml:trace contextRef="#ctx0" brushRef="#br0" timeOffset="22222.65">9990 5302 379,'0'0'401,"15"1"157,-15-1-358,8 4-40,-8-4 4,6 10 2,-2 0 39,-2-1-37,0 4 15,0-1-74,-2 5 38,2-3-56,-1 3 38,1 0-25,-1 0-16,-1 0-19,3 10 36,-2-14-68,1 0-6,0-3-4,-1 1-1,3-2-3,-4-9 3,9 16-3,-1-9-53,1-4 56,-9-3-13,22 2-12,-11-4-29,3-3-27,2 0-16,-1-4 1,1-2 7,2 0 7,-4 0-35,-1 2 74,0 0-5,-3 2 74,0-1-50,-2 3 42,0 0-56,-8 5 51,11-8-64,-11 8 56,12-8-61,-12 8 54,13-5-41,-13 5-14,0 0 54,14-1-53,-14 1 55,0 0-47,12 1 65,-12-1-28,0 0 90,19 0-42,-19 0 58,19-3-65,-7 1 39,0-1-66,4-1 49,19-11-2,-17 6-80,2-2 47,-1-2-61,2-2 53,-3 3-56,-3-4 61,0 0-42,-3 4 113,-2 0 2,-2 1 80,-2 3-47,-1-2 1,1 3-56,-6 7-15,2-6 39,-2 6-93,-15-1 2,2 7-6,-5 5 2,0 1-2,3 3-12,-3 3 1,5-1-1,1 3 2,1-3 22,2 2-33,4-2 14,2 0-15,5 0 6,12 14-212,0-16-56,4-1-62,6-4-126,4 0-119,-4-4-459,3-2-644</inkml:trace>
  <inkml:trace contextRef="#ctx0" brushRef="#br0" timeOffset="22720.65">12109 5317 520,'0'0'521,"0"0"-48,0 0-151,10-4-10,-10 4-119,0 0-1,0 0-95,0 0 36,0 0-71,10 4 56,-10-4-33,0 0 81,-3 17-74,3-17 41,-5 25 19,1-16-122,2 2 51,-1-1-74,0 1 51,2-2-66,-3 1 43,4-10-90,-2 19 42,2-19-66,2 12 28,-2-12-49,7 10-47,-7-10-29,20 3-64,6-4-201,-10-3 226,2 2 42,-2-2 82,0 0 87,-3 1 19,-4-1 103,-9 4-42,20-3 73,-20 3-73,16-2 52,-16 2-44,0 0 66,9 5-77,-9-5 38,-9 22 51,2-13-148,-2 3-116,3 0-155,-3 0-166,-1 0-328,1-2-260</inkml:trace>
  <inkml:trace contextRef="#ctx0" brushRef="#br0" timeOffset="23349.44">15506 5384 670,'0'0'786,"0"0"-134,10 4-222,-10-4-69,0 0-126,5 8 4,-5-8-96,-4 10 12,4-10-81,-9 18 25,9-18-68,-6 14-80,6-14 30,-8 15-85,8-15 40,-4 13-8,4-13-4,2 12-30,-2-12-62,11 6-58,-1-3-53,1 0 1,3-4 5,-2-1 38,19-1 58,-16 1 271,-3-1 17,1 2 118,-13 1-38,20-3 59,-20 3-57,17-1 21,-17 1-65,11-1 31,-11 1-83,0 0 36,13 2-75,-13-2 46,0 0-134,-9 25-640,3-16-285,-5-1-541</inkml:trace>
  <inkml:trace contextRef="#ctx0" brushRef="#br0" timeOffset="28654.14">10629 3520 49,'0'0'399,"0"0"-86,0 0 3,0 0-53,0 0-4,0 0-37,0 0 19,0 0-46,0 0 3,0 0 134,0 0-190,0 0 11,0 0-25,0 0-6,0 0-16,0 0-1,0 0-11,0 0 0,0 0-17,0 0 3,0 0-18,0 0-43,0 0 36,0 0-20,0 0 35,0 0-55,-3-11 8,3 11-7,0 0 1,-9-9-10,9 9 7,-9-5-11,9 5 3,-8-7-4,8 7-16,-10-7 16,10 7-3,-12-8 3,12 8 3,-13-7-5,13 7 8,-13-10-12,13 10 8,-15-7-12,7 1 6,-1 2-5,-1 0-12,1-1 4,0 0 15,-1 1-10,-1-1 7,1 1-12,-3-2 3,3 1 1,-18-4-14,13 5 14,1 0-10,-3-1 12,2 2-15,-4-1 13,2-1-8,-1 2 11,1 0-9,-2 1 12,0-2-6,1 1 12,-1 0-9,-1 1 10,2 0-15,-24-1-1,22 3 14,0-3-6,1 2 10,-1-2-9,0 1 9,2 1-14,0 0 20,-1 0-20,2-2 20,0 2-15,0 0 12,-2-1-15,2 2 10,-2-2-4,-15-2 3,16 1 1,1 2-15,-1-2 13,-1 2-6,1-2 12,-2 2-14,-1 0 11,1-1-10,-1 1 11,1-1-10,-1 0 9,0 1-10,0-1 11,2 0-9,-22-1 2,22 2 9,0 0-11,1-1 11,-1 1-9,0 0 9,2 0-9,-1-1 9,1 2-12,0-2 14,2 1-15,0-1 10,0 0-13,0 2 3,0-1 0,-1 0 12,2 0-10,-1-1 13,0 2-13,0 0 8,0 2-11,0-2 5,0 0-3,-1 1 10,2-1-11,-4 1 7,1 0-7,1 1 17,-2 0-20,0-1 18,-18 3 0,18-3-12,-1 1 13,2 0-17,-2-1 5,3 0 1,-2-1 10,2 3-15,0-1 14,3-2-13,-2 0 16,2 2-20,-1-1 16,1 1-15,-1-2 6,-11 2-6,10 1 2,4-2 18,-3 0-13,2 2 13,-3-3-18,2 3 16,-1-2-14,0 0 9,0 1-7,1-1 17,0 0-22,0 0 13,0 1-18,-1-2 17,-11 4 1,13-3-10,0 0 18,-1 0-18,2 2 11,-2-2-12,3 2 7,10-3-8,-22 3 10,22-3-13,-18 1 15,18-1-11,-20 4 12,20-4-12,-18 5 9,18-5-2,-19 2 3,19-2-11,-19 6 12,8-3-15,2 0 17,9-3-14,-18 5 17,18-5-17,-16 6 11,16-6-12,-19 5 16,10-2-16,-1 0 12,10-3-16,-27 11 17,18-8 5,9-3-17,-16 6 12,16-6-16,-17 6 17,17-6-12,-18 8 12,18-8-13,-17 7 12,8-2-8,-1-1 15,1 1-17,0-2 5,0 2-6,-8 4 11,7-6 0,10-3-6,-14 9 7,14-9-12,-14 7 3,14-7-1,-13 6 5,13-6-7,-11 7 17,11-7-16,-14 6 15,14-6-14,-16 11 18,6-6-14,-12 8 19,10-7-7,0 2-8,-2-3 18,5 1-14,-1-1 22,-1 0-5,2 0 4,0-1-11,9-4 0,-18 8-4,18-8 6,-14 7-10,14-7-1,-14 6-3,14-6 2,-12 4-4,12-4 2,-10 7-6,10-7 4,-12 5-3,12-5 4,-10 5-15,10-5 10,-10 7-3,10-7 3,-12 5-3,12-5 6,-11 7-4,11-7 2,-15 11-3,15-11 0,-9 7-1,9-7 1,-9 9-3,9-9 4,-10 7 1,10-7 0,-9 8 4,9-8-2,-8 9-3,8-9 2,-9 8-2,9-8 4,-12 9-6,3 0 6,9-9-4,-9 11-1,9-11 3,-10 7-4,10-7 1,-7 7 5,7-7-1,-7 9-3,7-9-1,-6 7-51,6-7 60,-9 9-57,9-9 65,-7 8-56,1 0 17,6-8 47,-5 10-58,5-10 58,-6 8-30,6-8 29,-4 10-58,4-10 63,-5 8-6,5-8-8,-4 10 0,4-10 0,-4 8 1,4-8-8,-3 9-4,1 2-2,2-11 0,0 0 0,-4 13 3,4-13 6,-4 10-7,4-10 5,-2 12-6,2-12-3,-2 13 1,2-13-1,-1 16-1,1-16-1,-1 14 8,1-14-25,-1 15 23,1-15 14,-2 17-8,2-17-7,0 20 1,0-20 3,0 24-4,0-13 6,0 1-4,2 0 0,-1 1 0,-1 0-4,1 1 3,0-3 2,1 3-6,0 11 10,2-12-8,-1-1 4,-2 2-4,1-2-4,0 0 5,0 0 2,1-1 2,-1 2-5,1-1 1,1 1 0,-2 0 6,3 0 1,0 0-5,1 0-1,4 12-1,-4-12-50,2-1 58,-2-1-47,1 1 57,-1 0-52,3-3 54,-1 3-62,-2-1 65,2-1-53,1-3 59,0 4-63,-2-3 58,5 0-39,-3-1 49,14 9-31,-13-8-34,2 0 57,1-1-34,-1 0 29,2 2-51,0-3 56,0 3-51,-1-2 51,1 1-56,0-3 58,0 3-56,1-2 51,0 0-52,-1 0 59,15 9-31,-16-10-29,2 2 55,-1-1-51,1 2 61,0-1-57,0-1 50,-1 1-61,1 0 69,-1 0-62,3 0 56,-3 0-58,3-1 56,-3 1-58,2-2 55,15 9-22,-16-8-34,1 0 57,-1 0-51,0-1 58,-1 1-65,3-2 58,-3 1-54,1 1 63,1-2-53,-1 1 40,0 0-42,2-1 63,-2 0-73,2 0 61,0 1-63,0-2 60,-1 1-59,2-1 51,-1 0-46,1 1 57,-1 0-60,0-1 59,0-1-61,-1 1 61,0-2-58,1 1 61,-2 0-58,1 1 57,0-1-57,16 0 33,-14 0 28,-1-1-51,2 0 47,-1-1-59,2 0 57,-1 1-59,1-1 64,0-1-65,-1 1 58,1 0-58,0 0 60,-2 0-55,0-1 52,1 1-58,18-3 30,-19 3 20,0-2-47,1 1 59,-1 1-58,0-2 59,1 0-58,-1 0 59,1 1-61,0 0 56,0 0-45,0-1 49,-1 0-54,0 1 58,2-2-55,16-2 56,-18 2 7,0 2-55,1-2 61,-2-1-66,2 2 60,-2-1-58,2-2 53,0 2-61,-1-2 57,1 1-51,-1 2 52,1-3-64,0 2 59,-1-1-51,18-4 19,-18 5 31,0-1-60,-4 2 57,4-1-48,-3-1 75,3 1-62,-3-2 55,2 4-69,-2-3 49,2 2-56,-2-3 62,2 3-58,-2-2 53,0 0-58,19-2-7,-18 2 23,0 0 4,0 0 6,0 2-8,0-2 9,0 1-3,-1-1 10,0 0-4,0 3-4,0-3 3,-2 1 3,0 0-2,3-1 2,-2 1-1,-1 0 1,2-1-3,-1-1 7,1 3-3,-1-3 0,3 2 1,-3-1-5,1-1 1,1-1 1,-1 2-3,-1-1 7,3 2-7,-2-2 11,2 1 1,-3 0-15,15-4 13,-14 3 0,-3 1-6,3 1 4,-2-2 5,2 0 5,-2 3-7,1-2-2,-2-1-1,-1 2 48,3-2-56,-1 1 52,0 0-66,0-1 35,-3 1-23,14-5 34,-11 4 13,0 0-53,-2-2 16,2 1-13,0-1 47,1 0-50,-1 0 42,2-1-59,-2 1 54,2-1-49,-4 0 54,2 1-53,0 0 45,-1-2-47,9-5 17,-10 7 32,0-2-46,-1 0 38,0 0-38,2-1 46,-2 0-54,3-1 61,-2 1-59,0 0 49,-1-2-54,0 0 49,0 1-60,1 0 65,0-1-58,8-9-4,-9 10 63,-2 0-45,1 0 43,0 0-52,-1-1 51,-2 2-48,2-3 54,-2 3-41,0 0 60,-2 0-51,1-1 40,1-3-54,-1 3 49,1-2-44,2-11 74,-3 12-12,-1-2-54,0 1 29,-1-2-42,2 1 14,-2 1 7,0 2 19,-1-1 22,1 0-15,-2-1-7,1 1-4,0 2-9,-1-1 27,0 1 37,-1 10-16,0-21 16,0 21-31,2-20-2,-4 10-38,2 10 20,0-22-19,0 22 38,-1-20-1,1 20 15,0-19-21,0 19-4,-3-21-18,3 21 10,-1-19-4,-3 2 69,4 17-43,-2-17-12,2 17-5,-3-13-3,3 13 0,-4-15-3,4 15-12,-5-17-43,3 8 6,-1-1-1,1 1 17,-2-2-4,0 1 7,0-1 2,-4-10-1,3 12 7,0 0-10,3-2 8,-3 4-2,1-3 5,0 2 12,0-1 0,4 9-4,-10-15-5,10 15 3,-8-14 10,8 14-16,-7-12 5,7 12-9,-13-16 3,13 16 2,-7-8-6,7 8 4,-6-7-3,6 7 6,0 0-12,-9-10 12,9 10-9,0 0 9,-10-6-5,10 6 1,-7-7-6,7 7 3,-12-5-1,-6 0-10,18 5 5,-19-6 13,19 6-8,-20-5 3,9 3 3,-1 0-2,-1 0 2,0 0-7,-2 0 1,0 0 4,0 0 5,-2-1-5,0 3 3,0-1-19,-20-1-36,16 2-34,1 0-94,-1 0-121,0 2-171,-4 2-252,1-2-534,-2-4-869</inkml:trace>
  <inkml:trace contextRef="#ctx0" brushRef="#br0" timeOffset="31281.24">9054 2496 270,'0'0'269,"0"0"-34,0 0-65,0 0 121,0 0-154,0 0-12,0 0 10,0 0 7,0 0-11,0 0-20,0 0-5,0 0 3,0 0-13,0 0-11,5-7-13,-5 7-9,0 0-5,0 0-3,0 0 46,0 0-51,0 0 7,0 0 1,0 0 0,0 0 5,0 0 2,0 0 3,0 0 11,0 0-13,0 0-8,0 0-14,0 0-14,0 0 15,0 0-12,0 0 16,0 0-35,0 0 1,0 0-5,0 0 3,0 0-7,0 0-1,0 0 1,0 0-1,0 0 0,0 0 1,0 0 5,0 0 4,0 0-1,0 0-7,0 0 13,0 0-24,0 0-2,0 0-1,0 0-1,0 0 1,0 0 1,0 0 0,-3 14 7,3-14 2,-4 10 1,4-10-4,-5 13 1,5-13 1,-6 13 3,1 4 1,1-9 2,-1 1 7,2-1-7,-3 1-6,3 1 11,-3 1-7,1-2-1,-1 1-2,2 1 5,-1-1 5,-1 1 6,-1-2-23,2 0 19,0 0-15,0-2 17,5-7-24,-6 13 17,6-13-9,-7 12 6,7-12-11,-6 9 18,6-9-18,-5 9 13,5-9-15,0 0 13,-7 10-13,7-10 17,0 0-19,-5 10 12,5-10-4,-5 8-8,5-8 15,0 0-18,-5 10 19,5-10-13,0 0 8,-5 10-7,5-10 13,0 0-12,-8 11 14,8-11-15,-5 8 14,5-8-11,-5 7 18,0 2-12,5-9-6,-5 8 8,5-8-4,0 0 3,-9 12-6,9-12 14,-7 8-11,7-8 15,-6 9-6,6-9-1,-5 8-11,5-8 9,-5 6-7,5-6 13,-9 9-5,9-9-11,0 0 6,-5 8 1,5-8 3,0 0-2,0 0 12,0 0-2,-5 9 17,5-9-3,0 0 12,0 0 3,0 0-3,0 0-8,0 0 3,0 0 54,0 0-43,0 0 15,0 0 12,0 0 4,0 0-4,0 0-12,0 0-16,0 0-15,0 0-13,14-6 10,-14 6-8,12-10 1,-12 10-5,12-10-2,2 1 7,-14 9-19,11-8 3,-11 8-7,13-12 6,-13 12-1,14-9 3,-6 4-3,-2-2 5,2 0-4,0 0 1,1-3-18,0 0 15,2 0-24,-2-2 25,17-17-20,-15 14 4,3 1 18,-2-1-22,2-2 11,-3 0-15,1 2 10,0-2 7,0 1-10,1 1 3,-3-1 6,0 2-2,-1 1 13,0-2-21,-1 3 7,0 0 0,-1 0-6,-1 0 13,2 0 4,-3 0-7,3 1 2,-3 2 11,-1 0-13,1-1 6,-1 3-6,0-3 3,-4 10 1,6-12-7,-6 12 8,6-12-7,0 1-5,-6 11 12,5-9-3,-5 9-4,0 0 4,5-12-1,-5 12-5,0 0 10,4-9-4,-4 9 2,0 0 1,0 0-3,4-9 3,-4 9-9,0 0 10,0 0-1,4-8 1,-4 8-7,0 0 3,0 0-6,0 0-1,0 0-5,0 0 16,0 0-5,0 0 1,0 0-3,0 0-1,0 0 11,0 0-8,0 0 3,4-9-11,-4 9 20,0 0-16,0 0 6,0 0-1,0 0-10,0 0 15,0 0-3,0 0-1,0 0 6,0 0-13,0 0 9,0 0-3,0 0-6,0 0 10,0 0 14,0 0-8,0 0-2,0 0 10,0 0-10,0 0-1,0 0-2,0 0-2,0 0 5,0 0-5,0 0 1,0 0 5,0 0-5,0 0 2,0 0-1,0 0 2,0 0 7,0 0-17,0 0 11,0 0-1,0 0 2,0 0 0,0 0 0,0 0-20,0 0-48,0 0-96,0 0-103,0 0-142,0 0-89,0 0-145,0 0-1910</inkml:trace>
  <inkml:trace contextRef="#ctx0" brushRef="#br0" timeOffset="42236.93">8451 2371 539,'0'0'241,"-6"-8"-25,6 8-7,-5-7-34,5 7-13,-7-8-38,7 8 28,-5-10-44,5 10 33,-6-11-4,6 11 16,-5-11-53,5 11 32,-7-11-18,2 1 114,5 10-127,-5-7-43,5 7 19,0 0-33,-5-11 12,5 11-29,0 0 6,0 0-24,-8-8 6,8 8-18,0 0 13,0 0-25,0 0 14,0 0-23,0 0 8,0 0 14,0 0-9,0 0 15,0 0-10,4 11 16,-4-11-12,5 13-1,-5-13 2,6 16-4,-3-8 7,2 4 1,0 2 2,1 1-10,1-2 3,8 20 3,-6-14 3,2-2 3,-2 3 0,0-3-1,1 2-3,0-2-1,0 2 0,0-2 2,1-1 3,-1 2-4,1-1-1,-2-3 4,0 1-3,1-1 1,-2-2 2,1 1 1,0-1-3,-1 2 1,1-2-2,-2-1 6,2 0-8,-2-1 6,-1 1 2,0-3-17,0 1 12,0-2-2,-1 1 2,-5-8 4,9 14-2,0-3 0,-9-11 1,7 11-2,-7-11 2,8 8 0,-8-8 0,7 9 11,-7-9-6,5 8-1,-5-8-3,0 0-1,7 8 1,-7-8 2,0 0-6,7 6-5,-7-6 0,5 8 3,-5-8-2,0 0 1,6 7 3,-6-7 2,0 0 0,7 6-5,-7-6 1,0 0 7,7 8-6,-7-8 5,0 0-17,8 8 15,-8-8-3,0 0 0,6 7 0,-6-7 1,0 0-9,0 0-4,7 7 19,-7-7-14,0 0 12,0 0-15,6 7 12,-6-7-14,0 0 16,0 0-12,0 0 10,6 7-13,-6-7 8,0 0 9,7 9-13,-7-9 12,0 0-9,0 0 16,6 7-16,-6-7 12,0 0-14,0 0 19,0 0-21,0 0 16,0 0-9,8 6 9,-8-6-11,0 0 25,0 0-7,0 0-5,0 0 5,0 0-6,0 0 8,0 0-85,0 0-99,0 0-205,0 0-616,0 0-578</inkml:trace>
  <inkml:trace contextRef="#ctx0" brushRef="#br0" timeOffset="51322.89">7818 6075 234,'0'0'250,"0"0"-64,0 0-35,0 0-3,0 0 12,0 0-22,0 0 30,-11-2-48,11 2 48,0 0-70,0 0 47,0 0-91,0 0 75,0 0-87,0 0 63,0 0-67,-8-6 57,8 6-35,0 0 26,0 0-67,0 0 50,0 0-60,0 0 55,0 0-73,0 0 56,0 0-29,0 0-32,0 0 50,0 0-50,0 0 43,0 0-48,0 0 48,0 0-56,0 0 59,0 0-59,0 0 61,0 0-63,0 0 61,0 0-56,0 0 51,0 0-16,0 0-28,0 0 48,0 0-46,0 0 54,0 0-57,0 0 50,0 0-56,0 0 49,0 0-52,0 0 52,0 0-50,0 0 56,12 0-59,-12 0 59,15 0-31,-15 0-26,13 3 54,-13-3-50,15 2 51,-4 0-59,-11-2 60,21 4-52,-9-3 58,2 2-56,-3-1 58,6 3-60,-2-3 48,3 2-49,-1-3 57,19 6-19,-19-3-31,2-2 50,1 0-53,-1 3 48,-1-5-50,1 4 56,0-2-57,-1 1 51,1 1-53,0-1 52,-1 0-53,1 1 59,-1-2-57,2 2 56,15 3-24,-16-3-27,-1-1 50,0-1-48,0 3 52,0-2-52,0 0 53,-1-1-47,0 1 55,0 1-56,2 0 54,-1-1-13,0 0-55,1 1 57,-1-1-5,22 4 18,-21-4-26,1 1-3,3 1-3,0 0 1,-4-3-6,6 3 5,-2-2-3,0 1 5,-4 0-1,5 0 7,-4-2-3,1 1 9,-1-1-5,5 2-59,21 2 33,-22-1 36,0-4-58,-2 2 51,-1-1-50,4 1 58,-3-3-55,3 3 66,-4-1-35,2 0 49,0-1-58,0-1 58,0 1-59,0-2 56,5 1-59,-1 0 53,1-1-56,0-1 48,0 1-52,1 0 49,7-2-48,-6 0 56,4-1-62,-3 2 56,2-1-60,-5-1 58,2 0-57,-1 0 56,0 2-59,-1-1 50,29-7-25,-29 6-32,-2 1 60,-1-2-56,2 1 56,-2 0-56,1-2 59,1 1-49,-2-1 56,6-2-53,-2 2 51,1-1-51,-1 0 46,-1-1-52,2-1 52,27-6-77,-29 6 78,0 1-55,-3-1 48,-1 3-49,0-2 59,-2-1-61,1 1 57,0 0-56,0-1 60,-3-1-57,2 0 59,3-1-57,0-2 56,-5 2-48,21-10 34,-23 10 32,0-1-68,-1-1 60,0 1-58,-1 0 56,0-1-36,-1 0 57,-2 1-60,0-2 44,1 1-56,-1-2 49,0 0-51,-3-1 52,2 1-56,8-18 53,-11 16 16,1 0-65,-2-1 49,0 0-55,-1 0 51,2-1-55,-1 1 50,-2-2-56,1 2 54,-1 2-55,0-2 38,0 1-32,-1 1 39,0 1-41,5-18 13,-5 18-15,-1-2 14,0 2-2,-1-2 46,0 3-50,0 0 66,-1-1-59,2 1 63,-1 1-57,-3 0 47,1 0-57,-2-2 55,1 3-55,-3-2 44,-5-17-66,4 18 22,-2-1 49,0-2-60,-1 3 49,-1-1-44,-1-2 46,1 2-61,-2 0 59,1 2-58,0-1 55,-4-1-50,3 0 50,-1 3-47,0-3 47,-17-10-28,14 9 23,-3 3-7,2 1-2,-3-1-8,1 0-5,-3 1 5,0 1 1,-1 1-1,-1-1-4,2 2 0,-1-1 0,1 4 1,-2-2-5,3 0-10,-3 2 4,-1 0 1,0 1 2,2 0-2,-2 0-1,-2 2 6,4-1 0,0 1-3,-1-1 2,1 2-6,0-1 12,0 1-3,-2 1 1,1 0 7,0 0-9,-22 0-16,23 0 16,-1 0-1,1 1 4,1 0 0,0-1 8,0 1 0,0 0-1,1 0-5,-1 1 5,2-1-16,0 0 3,0 0 1,1 1-5,-2 0 4,-16 0-22,16-1 11,-1 2 7,1-2-3,0 2 2,-2-2 4,0 0 1,1 2 2,0-3 0,0 2 1,-1 0 3,-2 0-4,-1-1-1,0 2-8,-2-1 13,-20 3-3,22-3 1,0 1 2,-2-1-3,3 0 4,-1 1 5,-1 1-4,4-3-3,-1 1-2,-1 2 5,1-1-3,-2-2-5,1 3-1,-1 0 6,-1-1 4,-24 3-8,24-4 2,0 3 4,-1-1-3,1-1 2,-1-1 5,1 1-5,0 2-1,0-1-2,-1-1 4,0 0-7,2 1 8,0 0-3,0-1-2,1 0 10,-25 5-2,27-4 1,0-1-1,2-1 1,1 2-10,-1-1 9,0-1-3,2 1-7,-1 0 2,2-1 4,-1 1-2,2-2 6,-1 2-7,4-1 3,-5 1 2,-16 1 1,17-1-1,-1-1-2,-1 1 4,1-2-1,-2 2-4,1-1-3,-2 1 4,-2 0-10,1-2 9,-2 3 4,-1-2-6,0 1 5,3-1 0,-2 1 4,-20 4-8,24-5 1,-4 3 1,-1-2-7,1 1 2,3 0 11,0-1-8,0 1 3,2-1 0,-2 3-2,2-2 1,-1-1-2,0 2 3,3 1 0,-4-1-2,4 0-9,-5 3 15,1-3-50,1 4 57,-2-2-48,2 1 56,4-3-54,-2 2 45,2-1-39,0 0 43,0 0-43,-1 2 51,3-3-56,-2 3 56,2-4-52,-13 10 18,15-8 28,-1 1-50,2 0 54,0 0-53,0 2 50,1-1-47,1 2 48,0 0-48,0 2 52,1-1-53,1 2 58,-1 2-53,1 1 50,1-1-49,-3 20 70,4-14-25,0 1-3,2 2-4,-1-2-7,2 0 1,-1-1 4,2 0-8,0 0-4,2 2-43,1 1 57,-1-1-58,3 1 68,2 0-48,0-3 50,19 28-25,-8-27-24,0-1 56,9-1-52,3 1 55,5-3-56,2-2 35,1-3-108,0-2-32,-3-1-140,-2-3-17,1-2-111,-5-2-99,-2-1-397,-1-2-449</inkml:trace>
  <inkml:trace contextRef="#ctx0" brushRef="#br0" timeOffset="52595">8792 6574 465,'0'0'595,"8"-6"-393,-8 6-43,0 0 5,8-5 8,-8 5 10,0 0-2,7-8 0,-7 8-14,0 0-13,0 0-13,8-9-14,-8 9-19,0 0-18,0 0-14,0 0-17,6-6-19,-6 6-3,0 0-11,0 0-5,0 0-7,0 0-3,0 0-4,0 0-3,0 0 2,0 0-6,0 0 7,-4 15 0,4-15-1,-5 15-7,-6 5-1,6-7-42,0 0 57,-2 0-50,0 3 58,0-3-53,0 3 56,0-3-49,0 2 56,0-2-54,-1 1 9,2-1-2,1-1 5,-3 3 6,3-6-2,-5 11 3,5-12 6,1 1 0,4-9-1,-8 13 12,8-13 26,-5 11 28,5-11 23,-5 7 24,5-7 22,0 0 18,-5 11 11,5-11-17,0 0-39,0 0 11,0 0 35,0 0-120,-3-11 25,3 11-8,4-12-12,-1 2-12,1 1-6,0-1-11,1-1 1,0 1-4,1-2-2,-1-1 42,2 2-51,-1-2 43,2 1-52,4-12 25,-5 12 18,-1 1-48,3-2 45,-2 3-48,-1-3 48,2 1-54,-1 1 52,0-2-51,-1 4 56,0-3-51,0 3 47,0 0-43,-1 3 46,0-2-50,3-7 32,-8 15 0,6-11-27,-6 11 51,6-10-52,-6 10 46,6-7-38,-6 7 39,5-8-34,-5 8 39,0 0-39,5-10 29,-5 10-24,0 0 22,5-7-25,-5 7 25,0 0-11,8-9-16,-8 9 31,0 0-36,5-7 32,-5 7-30,0 0 28,0 0-29,5-8 25,-5 8-30,0 0 32,0 0-34,0 0 36,5-7-38,-5 7 27,0 0 16,0 0-33,0 0 31,5-7-29,-5 7 34,0 0-38,0 0 33,0 0-32,0 0 29,0 0-30,5-7 30,-5 7-29,0 0 31,0 0-33,0 0 20,0 0-7,0 0-8,0 0 27,0 0-30,9-5 27,-9 5-26,0 0 25,0 0-34,0 0 30,0 0-34,0 0 31,0 0-39,0 0 35,0 0-34,0 0 9,0 0 12,0 0-18,0 0 36,0 0-32,7 8 32,-7-8-27,0 0 22,7 9-52,-7-9 40,7 7 28,-7-7-38,10 9 34,-10-9-29,8 8 27,-8-8-28,10 12 27,-4-5-34,0 0 39,1 1-36,-2-1 36,2 0-35,0 0 24,-1 1-24,1 0-15,-1 0 23,-1 0 2,4-1 0,-2 3-1,-1-4 7,11 13-1,-10-11 0,2 2 0,-1 1-1,2-3 8,-1 2-2,1-2 1,1 4-31,-1-4-36,0 1-148,1 3-123,1 0-189,-4-2-758,2 2-884</inkml:trace>
  <inkml:trace contextRef="#ctx0" brushRef="#br0" timeOffset="56452.31">16916 3827 260,'0'0'285,"0"0"-55,0 0-13,0 0-21,-7-7-6,7 7-4,0 0 0,0 0 0,0 0-8,0 0-12,0 0-16,0 0-18,0 0-12,0 0-18,0 0-15,0 0 45,0 0-78,0 0-2,0 0-8,0 0-10,0 0-4,0 0-5,0 0 2,0 0 1,0 0-5,0 0 1,0 0 10,0 0 20,20 0 10,-20 0-9,40-3 57,-24 2-69,2-2-13,0 2-5,-2-1-6,0-1-1,-2 2-12,1 0 4,0 1-2,0-3-15,-2 1-23,1 2-41,-1-1-34,-13 1-49,24 0-45,-4 0-355,-20 0 185,18 1-373,-18-1-248</inkml:trace>
  <inkml:trace contextRef="#ctx0" brushRef="#br0" timeOffset="56994.85">16938 4099 45,'0'0'337,"0"0"-57,0 0-61,0 0 12,0 0-44,-5 8 6,5-8-39,0 0 26,0 0-46,0 0 2,0 0-38,0 0 0,0 0-48,0 0 31,0 0-36,0 0-33,0 0 22,0 0-13,-5 7 17,5-7-23,0 0 22,0 0-17,0 0 23,0 0-18,0 0 24,0 0-27,0 0 23,0 0-22,0 0 61,0 0-35,0 0-14,0 0 14,0 0-7,0 0 7,0 0-10,0 0 13,10 6-12,-10-6 15,13-3-23,-13 3 17,23-1-12,-8-1 13,3 1-15,22-3 59,-20 1-40,4 0-13,-2 0 0,-3 2-20,1-2 11,-3 1-22,-1 1 15,-2 0-12,-1 1 15,-2-1-6,-11 1 31,21-3 12,-21 3 5,16 0 10,-16 0 5,13-3 2,-13 3 5,12 0 4,-12 0-8,0 0 3,13-1 5,-13 1-12,0 0-11,0 0-19,13-3 0,-13 3-17,0 0-11,0 0-1,0 0-10,6-2-38,-6 2-29,11-2-65,-11 2-42,0 0-40,0 0-52,0 0-42,0 0-91,0 0-30,0 0-45,0 0-437,10-3-457</inkml:trace>
  <inkml:trace contextRef="#ctx0" brushRef="#br0" timeOffset="59627.68">18487 3483 101,'0'0'159,"0"0"-20,0 0-15,0 0 1,0 0-21,0 0 1,-1-5 113,1 5-120,0 0-10,0 0-14,0 0-10,0 0-1,0 0-1,0 0 5,0 0-4,0 0-11,0 0 25,0 0-16,0 0-4,0 0 22,0 0-33,0 0 111,0 0-76,0 0-5,0 0 1,0 0 1,0 0-14,0 0 4,0 0-2,0 0-1,0 0-5,0 0-7,0 0 4,0 0-19,0 0-14,0 0 24,0 0-22,0 0 14,0 0-7,0 0 13,0 0-16,0 0 15,0 0-10,0 0 21,0 0-10,0 0 16,0 0-15,0 0 12,0 0-15,0 0 9,0 0-16,-3-5 45,3 5-46,0 0-7,0 0 5,0 0-13,0 0 12,0 0-14,0 0 8,0 0-9,0 0 6,0 0-5,0 0 8,0 0-8,0 0 15,-6-5-18,6 5 5,0 0-10,0 0-3,0 0 5,0 0-7,0 0 2,0 0 2,0 0-7,0 0 0,0 0-6,0 0 6,0 0-4,0 0-1,0 0 2,0 0-3,0 0-6,0 0 13,-13-1-8,13 1 3,0 0-7,-9 4 5,9-4 0,0 0 2,-12 5-6,12-5 2,-10 6-6,10-6 11,-13 11-6,7-5 2,-3 1-1,3-1 9,-2 2-12,0 0 8,1 1-9,-1-3 12,2 2-8,-1 1 13,1-1-11,1-1-1,0 1 4,0-2 5,5-6-13,-8 15 7,8-15-6,-4 10 1,0 1-4,4-11 4,4 13 5,-4-13-1,6 11 2,1-5-4,-1 0 0,1 0-3,1 1 4,1 0 3,-1 0-4,1 1-9,-1-1 12,-1 0-5,1 3-43,7 9 3,-8-7 61,-2-1-5,-1 0-2,-2-1 4,2 1-1,-3 0 13,-2 1 14,-3 0 12,1 1 19,-4-1 24,-1 1 9,-2 0-58,-1-1 56,-3 2-57,-15 6 64,14-11-37,2-1-61,-2-2 39,1 0-71,1-2 10,2-1-95,11-3-131,-22 1-122,22-1-126,-17-6-53,17 6-413,-6-15-537</inkml:trace>
  <inkml:trace contextRef="#ctx0" brushRef="#br0" timeOffset="60034.95">18566 3609 234,'0'0'308,"0"0"-44,0 0-47,5-10 24,-5 10-66,0 0 4,0 0 49,5-7-169,-5 7 16,0 0-41,0 0 26,0 0-34,5 12 20,-5-12-25,3 14 6,-2-4 5,1 1 5,-1 0-14,0 2 6,0 1 9,1-2-13,4 15 33,-2-15-23,-2-1 5,2 0 8,1-2 7,-1 0 10,1 0 4,2-1 18,-1-1 15,-6-7 14,13 8 16,-13-8 20,14 5-1,-14-5-76,15-6 44,4-5 15,-10-1-67,-1 2-13,1-2-9,-3-3-8,0 1-11,-3 2-9,3 2-1,-3 0-17,1 1-29,0 1-53,-4 8-83,4-13-69,-4 13-74,0 0 23,0 0-65,0 0-79,0 0-263,0 0-200</inkml:trace>
  <inkml:trace contextRef="#ctx0" brushRef="#br0" timeOffset="61157.93">18925 3796 9,'0'0'315,"0"0"-54,0 0-69,-1-11 157,1 11-171,0 0-62,0 0-4,0 0-7,4-9-14,-4 9-7,0 0-23,0 0-6,0 0-27,0 0-9,0 0-7,0 0 4,5-8-10,-5 8 3,0 0 3,0 0 2,0 0-8,0 0-6,0 0 29,0 0-5,0 0-16,0 0-6,0 0 3,11 0 10,-11 0 28,0 0-6,0 0 13,0 0-4,0 0-15,0 0 15,0 0-32,0 0 7,0 0-4,0 0-10,0 0 8,0 0-9,0 0 7,0 0-8,0 0-5,0 0 2,0 0-7,0 0 7,0 0 2,0 0-2,0 0 1,0 0 0,0 0-2,0 0 1,0 0-5,0 0-7,0 0 17,0 0-9,0 0 9,0 0-7,0 0 6,0 0 5,0 0 6,0 0-4,0 0 16,0 0 16,0 0-28,0 0 11,0 0-10,0 0 2,0 0-4,0 0 6,0 0 0,0 0-3,0 0 2,0 0-3,0 0 4,0 0 8,0 0-2,0 0 10,0 0 0,0 0 3,0 0 9,0 0 6,0 0 1,0 0 13,0 0 4,0 0 0,0 0-1,0 0 3,0 0 6,0 0 10,0 0 0,0 0-5,0 0-17,2-12 25,-2 12-57,0 0-15,4-7-4,-4 7-13,3-10-5,-3 10 1,7-6 3,-7 6-7,6-8 0,-6 8 1,8-8 3,-8 8-10,7-5 6,-7 5-3,14-8-14,-14 8 8,9-4-2,-9 4-15,0 0-2,18 4 5,-18-4-7,10 6 2,-10-6 6,12 10 3,-12-10 12,13 13-9,-8-7 17,-1 4-6,-4-10 7,11 22-12,-11-22 4,7 17 6,-7-17-1,3 12 0,-3-12 2,3 11-1,-3-11 5,0 0-4,3 14 1,-3-14 9,0 0 4,1 12 0,-1-12 14,0 0 23,0 0-4,0 0-5,0 0-9,0 0-1,-7 5-59,7-5 54,0 0-62,-5-11 63,5 11-57,-2-9 59,2 9-4,-3-11-2,3 11 2,0 0-3,0-16 0,3 4 2,-3 12-13,2-9-4,-2 9-9,0 0 4,4-14-3,-4 14 3,7-6-5,-7 6 0,7-8 6,-7 8-8,12-4-3,-12 4 3,11-3-6,-11 3-2,21 3-11,-21-3 15,15 4-5,-15-4-3,15 8-56,-7-3 66,-8-5-51,10 8 68,-10-8-57,12 9 58,-12-9 2,7 9-63,-7-9 68,6 8-62,-6-8 71,3 7-24,-3-7 26,0 0-4,0 0-49,0 0 63,0 0-58,0 0 53,-1 12-53,1-12 57,0 0-60,-1-12 55,1 12-20,2-15-26,2 4-11,0-3 11,10-9-6,-9 13 5,0 1 6,2 1-9,0-1 17,2 1-8,-1 2 10,2 0-15,-2 2 15,-8 4-18,17-4 16,-17 4-10,16 1 2,-16-1 2,16 7 1,-9-1-2,1 0 10,-2 2-7,-1 1-44,3 1 63,-3-2-64,0 3 17,0-1-163,0 0-63,1-1-113,0 0-557,-6-9-501</inkml:trace>
  <inkml:trace contextRef="#ctx0" brushRef="#br0" timeOffset="62287.93">20252 3566 178,'0'0'414,"0"0"-109,0 0 22,-3-11-76,3 11 205,0 0-258,0 0-38,0 0-20,0 0-54,-3-9 5,3 9-42,0 0-1,0 0-26,-5 9 16,5-9-23,-7 16 21,-1-4-20,3 1 20,-2 1-28,-4 17 17,5-16-19,2 1 4,-1-1 9,2-2-13,1 0 1,-1-1-10,2-2 15,1-10 1,-2 19 3,2-19-10,2 14 5,-2-14 15,5 10-11,-5-10-2,9 7 3,-9-7 3,12-2-47,-12 2 54,15-7-3,-9-1-19,3-1 2,-3-4 8,-1-3-19,-1-1-3,0-5-19,-1-2 24,-2 2-17,0 0 13,-1-2 1,0-19 34,0 24 26,0-2-3,0 1 5,0 2-12,0 0 6,3 0-29,0 1 6,3 0-31,0-3 20,6 2-19,2 3 9,2-5-18,5 4 11,0 2-17,26-9-8,-26 13 14,2 4-62,-5 3 23,3 3-21,-4 3 20,-1-1-6,-1 5 42,-3 2 6,-3 1 0,-2 5-3,-4-1 5,-2 4 8,-4 1 6,-2 3 1,-4 6 35,-2 0-8,-3-2 29,1 2-15,-1 0 1,1-2-10,0-2-5,1 1 5,0-2-14,2-3-6,2-1-47,2-2 53,1-3-5,1 1 3,1-2-6,5 8 33,1-12-15,4-1-4,4-2-5,5 0-11,-1-4-8,0-2-19,1 0-20,2-2-44,-2-2-28,2-2-51,0-4-2,-3-1 5,1-1-75,-6 2 23,6-14-117,-13 14 203,-3 10 15,0-18 38,-6 12 25,-1-3 32,-3 2 36,-4 3-15,-1 0 70,-3-1-12,1 3 64,-1-1-11,0 3 26,1-3-27,2 3 3,-10-2 35,25 2-109,-21-2 0,21 2-26,-14 0 11,14 0-31,0 0 21,0 0-18,0 0 20,0 0-28,14-8 25,2 4-31,4-2-5,3-1-35,7-2 12,0-1-13,2 0-12,5-2-85,0 1-72,2-2-104,-1 1-388,0 0-215</inkml:trace>
  <inkml:trace contextRef="#ctx0" brushRef="#br0" timeOffset="62568.93">21517 3266 440,'0'0'571,"10"-4"-96,-10 4-122,0 0-55,11-3-86,-11 3-37,0 0-55,0 0-12,12-1-42,-12 1 12,0 0-7,2 14-14,-2-14 15,-1 20-1,0-8-13,1 5-26,-3 0 21,1 1-21,-1 4 19,0 0-16,0 1 5,-1 0-17,1-1 10,1 2-22,-1 0 17,-1 20 5,2-24-26,-1-1-5,1-1-28,-1 0-55,2-3-63,-3 2-57,3-5-53,0 0-44,1-12-11,-2 19-43,2-19-257,0 0-121</inkml:trace>
  <inkml:trace contextRef="#ctx0" brushRef="#br0" timeOffset="62778.93">21505 3455 175,'5'-16'612,"-2"5"-101,1 0-133,-1 0-56,4 1-76,-1-2-48,4 1-62,-1 0-7,2 1-45,-1 2 0,-1 2-33,1 1 3,0 2-12,-10 3-11,21-2-12,-21 2 7,28 11 16,-19-3-21,-4 0-9,-1-1-5,-2 3-19,-2-10 24,0 20-17,-4-9 16,-2 2-21,-4-2 12,1 1-39,-3 0-16,1-1-69,-1 0-32,0-2-108,-9 9-781,11-12 137</inkml:trace>
  <inkml:trace contextRef="#ctx0" brushRef="#br0" timeOffset="63319.67">21699 3427 201,'0'0'1045,"12"-2"-693,-12 2-77,0 0-61,13-3-27,-13 3-51,0 0-29,15 0-19,-15 0-18,15 5-14,-15-5-8,14 8-2,-6-1-32,1 0 12,0 3-28,5 11 49,-8-9-30,-1 1-19,-2-1 28,-2 1-24,-2 0 17,-2 3-19,-2-2 26,-1 2-19,0-3-10,-2 1 16,0-3-14,1 0-1,0-3 7,1 1 6,-5 6 50,11-15-47,-10 4-8,10-4-2,0 0-33,0 0-1,-3-13-22,5 2 22,6-1-30,-2-1 30,2 0-13,2-3 30,1 0-21,1 3 23,1-1-9,-2 0 34,0 4-2,1-2 45,-3 5-21,-1-1 8,-2 1-26,-6 7 11,12-10-25,-12 10 27,10-3-14,-10 3 18,0 0-17,14 6 16,-14-6 9,6 7 18,3 5 8,-9-12-50,8 13 15,-8-13-21,10 12 11,-5-5-17,2 0 11,1-2-8,2-1 12,-1 1-15,1-2 10,1 0-17,-11-3 18,22-3-12,-9 2 10,11-11-8,-12 4-13,-2 0-3,-1-3-11,-2 1 13,-1 2-5,-3-3 13,-3 11-23,2-16 20,-2 16-16,-4-12 16,4 12-22,-10-11 9,10 11-41,-17-6-12,17 6-57,-15-3-19,15 3-75,-14 0-21,14 0-65,-13 3-87,13-3-183,0 0-88</inkml:trace>
  <inkml:trace contextRef="#ctx0" brushRef="#br0" timeOffset="63735.85">22377 3217 5,'15'-8'687,"5"-4"207,-10 6-598,-10 6-52,15-8-71,-15 8-31,0 0-33,17 5 35,-17-5 12,6 17-1,-5-5-29,-1 5-14,-1 2-23,-1 3-2,0 3-3,-2-2-1,-1 2-17,2 0 4,0 0-18,-1-1-2,1-1-11,-1 0 2,0-3-16,2-1-2,-1-2-9,2 0 0,-3-4 0,3-1-2,-2 0 2,3-12 5,-2 18 3,-1-2 46,3-16-4,-2 11 21,2-11-14,0 0-42,0 0-75,0 0-1,-7-6 6,7 6 2,-2-17-30,-1 6 26,1 0-11,-1 0 22,-2-1-13,2 3 23,-4-10-20,3 9 13,4 10 15,-9-11-6,9 11 4,-17-7-5,17 7 18,-17 0-18,17 0 11,-21 6-8,10-2 18,2 1-9,-2 3 12,1 0-13,1 0 10,3 2-11,1-2 14,-1 2-29,2-3 10,4-7-26,-3 16 7,3-16-25,0 12-29,0-12-58,7 8-35,-7-8-59,11 5-28,-11-5-18,14 0-11,-14 0-42,31-12-749</inkml:trace>
  <inkml:trace contextRef="#ctx0" brushRef="#br0" timeOffset="64070.37">22452 3452 230,'0'0'555,"10"-13"-129,-3 8 155,-7 5-379,0 0-44,0 0-9,0 0-10,0 0-5,0 0-37,4 11 3,-4-11-29,-2 14 10,2-14-28,-1 14 15,1-14-12,0 20 24,0-20-23,3 20 12,-3-20-34,5 17 12,-5-17-22,7 16 19,-2-8 7,-5-8 21,11 12-5,-11-12 8,16 5-10,-16-5 7,16 0-24,-16 0 5,20-8 21,-11 4-9,13-16 18,-13 10-63,1-3-6,-3 2-1,1-1 9,-1 1 2,-1 2-3,-6 9-12,7-14-8,-7 14-42,8-13-36,-8 13-55,5-11-21,-5 11-60,6-7-23,-6 7-350,7-8 304,-7 8-6,0 0-12,9-4 19,-9 4-26,0 0-137,14-4 79</inkml:trace>
  <inkml:trace contextRef="#ctx0" brushRef="#br0" timeOffset="64327.39">22800 3360 355,'0'0'364,"9"-5"-66,-9 5 12,0 0-98,10-7-8,-10 7-72,0 0 20,0 0-52,0 0 22,0 0-29,0 0 23,-6 13 77,0-4-131,0 1 18,-1 1-5,1 2 10,-1 0-31,0 0 16,2 2-29,-2-1 12,4 0-14,-1 1 7,-1-1-12,2 0 5,2-2-21,0-2 11,-1 12 1,2-22-26,4 18 16,-4-18-20,9 11-11,-9-11-8,13 6-41,-13-6 0,19-2-53,-7-2-27,1-2-55,2-5 3,2-2-65,0-4-19,2-3-53,4-8-225,-2-2-69</inkml:trace>
  <inkml:trace contextRef="#ctx0" brushRef="#br0" timeOffset="64791.38">23078 3250 363,'17'-20'526,"-4"6"-106,-2 3-46,-2-2-77,-1 2-49,-2 3-76,-3 6 93,9-2-81,-12 4-20,3 13 31,-3-13 15,-3 25-7,-1-7-47,1 4-20,-5 0-20,3 0-28,-3 7-4,0-2-14,1 0-9,1-3-18,-1 0-7,-4 20 25,3-23-44,4-1 0,-1-5-49,1-1 50,0 1-58,2-4 27,-1 0-18,1-2-11,2-9-8,-7 16-4,7-16-6,-3 10-70,3-10-143,0 0-93,0 0-49,-7-6 53,7 6 10,-4-15-21,4 15 39,-4-18 86,2 9 114,2 9 53,-3-19 51,3 19 54,-2-15 57,2 15 60,-5-14 55,5 14-10,-3-14 44,1 3 235,2 11-265,-3-10 27,3 10-24,0 0 0,0-15-33,0 15-30,3-10-36,-3 10-23,10-12-24,-3 4 6,4 0-27,1-1-1,2 1-12,4-2 7,2-1-20,0 4 6,2 0-10,-3-1 3,-1 3-6,-2 0 4,1 1-8,-5 1-3,0 1-1,0 1 10,-12 1-11,19 0 8,-19 0-9,14 2 10,-14-2-1,16 12 21,-16-12 14,6 14 14,-6-14 9,1 19-6,-2-8 1,1-11-14,-4 21-11,2-9-3,0-2-9,1 2-3,-1 0 16,2-1-6,2 2-4,-1-2 21,8 18 87,-3-14-98,3 1 74,3 0-42,-1-1 25,1 1-34,-1-1 16,-3-4-43,2 2 27,-3-2-35,-1-3 23,-2 1-21,-4-9 21,6 13-22,-6-13 28,-18 34 29,-3-18-137,-8-1-163,-8 2-307,-7-7-244,-2 1-447,-4-7-829</inkml:trace>
  <inkml:trace contextRef="#ctx0" brushRef="#br0" timeOffset="67779.4">8932 1954 85,'0'0'310,"0"0"-86,0 0-60,0 0-32,0 0-27,-6-3 62,-3-1-93,9 4-5,0 0-27,0 0-6,-12-5-9,12 5 0,0 0 14,-13-3-16,13 3 5,-10-1-6,10 1-18,0 0 11,-19-1-20,19 1 17,-16 1-5,16-1-10,-18 1 6,18-1 2,-20 3 13,10-1-1,-3 0 4,1 1 2,12-3-18,-23 5 22,12-3-20,-1 1 5,-2-2-12,1 3 32,-2 0-44,-13 4 14,14-6 11,-3 2-28,3 2 29,-1-2-13,1-1 9,-1 2-9,2 1 8,-2 0-12,2-1 27,1 1-28,0-2 16,1 1-16,0 0 16,2 2-19,-13 4 17,14-3-9,-1-3-20,0 4 35,-1-1-29,1 1 25,0-1-13,1 1-13,0 1 18,0 1 0,0-1-2,1 0-7,0 0 8,1 1-6,0 0 21,-1 1-20,2 0-5,0 0 9,0-2 3,1 4 4,1-2-17,0-1 0,1 2 14,0-1-1,-1 1-17,2-1 12,1 2 1,-1-1 10,1-1-12,1 2 0,0 12 14,2-11-9,-1 0-6,1-1-1,-1 1 4,1-3-6,0 2 8,0 1 2,1-1-2,0 1 7,1-1-2,2-1 4,-2 2 2,1-1-11,1-1-1,9 14-1,-9-14 0,2 1 3,-1 0-3,1-1-2,0 0-5,3 1 16,-3-1-2,1 2 0,1-1 10,1 1-12,-2 0-8,2-2 2,-2 0 4,0 2-33,12 9 17,-13-12 17,2 0-28,-2 0 47,2-2-33,-1 2 35,-1 0-38,0-2 41,1 1-20,0-2 39,-1 2-16,2-1 27,-2-2-31,2 2 20,0 0-35,-1-1 31,2 0-18,-1 0 30,1-1-33,1 0 36,-1 0-23,3 0 15,0-3-20,0 2 17,2-3-11,2 0 22,-2 1-20,3-1 11,0-1-22,0-1 11,19 1 9,-18 0-41,0-3 13,1 0-16,-1 0 12,-1 0-14,2 0 15,-2-3-16,2 1 11,0 0-20,-1-1 18,4-2-16,-2 0 16,0 1-17,-1-2 19,23-6-12,-23 6-10,-1 0 12,0-1-10,0 2 16,-1-4-18,2 2 22,1-2-25,-2 0 22,0-1-19,2 0 23,-1-1-3,2 0-4,-5 0-5,2 0-1,-2-1 3,-1 0 16,1-2 5,-2 2 9,0-2-8,-1-1 10,0 1 8,-2 0-1,2-2-9,-3 0-11,0 1-5,0 1-3,1-3-7,-2-2-2,-1 2 2,9-17 46,-11 17-26,-1 0 5,-3 0-10,1 1-7,-2 0 1,-2-1 9,1-1-9,-3 0-2,-2 1-5,1-2 29,-1 1-14,-4-1 2,0-2-15,-1 2 13,-12-20 42,9 22-30,-1-1-12,-2 0-5,-1 0 4,1 1 45,-1 1 0,0-1-20,-5 0-26,3 2 7,-3-2-12,1 3-35,-3 0 34,-4-1-3,0 3-9,-25-13 14,22 14-2,2 1 9,-2 0-1,0 0 6,1 1 2,3 2 25,1 0 20,-1 1-17,-1 0 3,2 1-30,1 1-3,2 2-4,0-4-8,0 3 4,-15 0 7,19 0-26,1 2-4,2 0 7,1-1-14,12 2 13,-20-3-5,20 3-2,-16-1-24,16 1-33,-13-1-61,13 1-12,-14 4 39,14-4-36,-13 9-85,0 5-470,6-4 208,0 0-522,2 0-595</inkml:trace>
  <inkml:trace contextRef="#ctx0" brushRef="#br0" timeOffset="68636.02">8571 1202 337,'0'0'525,"0"0"-114,0 0-85,0 0-57,0 0-54,0 0-39,-9 4-19,9-4-11,0 0-17,-19 8 97,19-8-139,-13 9-21,13-9-8,-13 12 2,6-5-19,-1 1-5,2 3-5,-2-1-2,-1 4-2,3-1-2,1-2-5,-2 1-3,3-1-1,-1-1-3,0 9 4,5-19-5,-1 19-6,1-19 5,3 14 2,-3-14-8,10 16 12,-4-9-4,2-2-3,4 4-6,-1-6 5,0 4-3,1-2-3,-2 0-11,0-1 9,9 6-4,-10-5 0,-1 0 1,-8-5 10,13 12 0,-8-5 11,-5-7 27,3 17 14,-3-17-7,-6 22-4,0-8-13,-3-1-4,-1 3-12,-2-3 3,0 3-2,-12 12 11,13-17-52,1 1-38,1-3-62,-1 2-54,2-5-61,2 0-67,6-6-147,-12 6-373,12-6-358</inkml:trace>
  <inkml:trace contextRef="#ctx0" brushRef="#br0" timeOffset="68940.02">8607 1371 750,'6'-10'534,"3"0"153,-9 10-432,9-9-62,-9 9-48,0 0-27,0 0-24,0 0-12,8 7-23,-8-7-2,1 10-11,-1-10-3,1 18-4,2-7-5,0 0 0,-1-1-4,8 12 29,-4-14-23,2 2-7,0-1 6,1-2-2,4-1 2,-3-1 2,3-4-1,1-1 5,-1 0 1,3-5-1,0 0-2,-1-3-1,-1-3-3,1-1 11,8-22-11,-14 14-27,-4-3-2,1 3-10,-4 2 11,-2 0-3,0 1 6,0 3-12,-1 2-14,-3 2-63,0 2-42,4 8-30,-10-7-12,10 7-31,-14 0-64,2 10-395,6-2-48,6-8-208</inkml:trace>
  <inkml:trace contextRef="#ctx0" brushRef="#br0" timeOffset="69518.98">8939 1388 342,'0'0'447,"0"0"-79,-6-10-48,6 10-51,-4-9-24,4 9-26,-3-10-21,3 10-34,-2-9-17,2 9-42,0 0-17,1-17-23,-1 17-11,3-11-16,6-1 10,-9 12-23,10-9-13,-2 6-1,-8 3-6,12-4-4,-12 4-6,18 0 5,-18 0-6,18 4 4,-9-1-2,0 0 6,0 2-5,0 0 6,-1 1-2,7 6-2,-15-12 9,11 10-6,-11-10 2,9 9-6,-9-9 5,8 8 5,-8-8 5,0 0 24,9 9 47,-9-9 23,0 0-15,0 0-18,0 0-10,0 0-17,0 0 29,-5-12-36,5 12-5,-5-14 15,5 14-27,-3-17 5,3 17-21,2-21 10,-1 11-20,-1 10 14,6-20-12,-3 10 6,2 2-16,-1 0 16,2 0-20,8-1-2,-14 9 15,17-5-15,-17 5 9,17 0-2,-6 1 13,-2 3-17,2 0 20,-1 0-16,2 2 20,-3-1-11,1 1 4,-2 0-2,1 1 4,-2-2-17,5 4 13,-12-9 5,11 6 6,-11-6 45,7 7 24,-7-7 52,0 0-13,0 0-10,0 0-30,0 0-20,7-10-8,-7 10-19,0-22-15,3 5-34,0-2 28,4-15-5,-3 20-21,1-2 31,0 3-31,3-2 33,2 3-39,0 2 32,1 2-30,1 4 31,0-1-34,2 5 34,-1 3-37,2 2 38,3 5-37,0 1-4,19 26-269,-20-18 5,-1 4-132,-2 0-122,0-1-407,-3-2-534</inkml:trace>
  <inkml:trace contextRef="#ctx0" brushRef="#br0" timeOffset="71934.57">9871 2495 276,'0'0'254,"0"0"-52,-8 6-34,8-6-16,0 0-12,0 0 92,0 0-129,-10 4-2,10-4-11,0 0-10,0 0 3,-10 4-1,10-4 11,0 0 3,0 0-2,0 0 5,-11 4-11,11-4-3,0 0-3,0 0-11,0 0 36,0 0-64,-7 4 0,7-4-15,0 0-5,0 0 1,0 0-19,0 0 10,0 0-10,0 0 10,14-4-17,-14 4 6,19-4 3,-7 1 0,4-2-20,1 0 29,4-2-8,1 0 32,6-1-11,3 0 21,-1-2-12,2 2 12,0-1-32,0 1 18,-1 0-31,-2 2 19,-3-1-23,-4 3 23,1-1-15,-5 0 38,14-2 71,-20 5-45,1-1 15,-3 1-12,-10 2 16,18-5-10,-18 5 1,14-4 14,-14 4 7,13-2-5,-13 2-13,0 0-8,14-3-14,-14 3 3,0 0-15,5-1 11,7-1-43,-12 2-10,0 0 1,0 0 6,11-2-26,-11 2-58,0 0-56,0 0-84,0 0-78,9-4-106,-9 4-34,0 0-99,0 0-336,13-3-405</inkml:trace>
  <inkml:trace contextRef="#ctx0" brushRef="#br0" timeOffset="74096.78">10809 2252 64,'0'0'348,"0"0"-69,-4-8-51,4 8-30,-4-9 195,4 9-190,0 0-12,0 0-8,0 0-4,-4-10-25,4 10-15,0 0-22,0 0-22,0 0-20,0 0-23,0 0-11,0 0-11,0 0-12,0 0-6,0 0-11,0 0 11,3 17-12,-2-5 22,2 2-9,-1 3 31,1 5-3,1 2 2,-1-1-12,4 0-27,-2 2 22,-1 0 4,-1-1-8,1 1-2,0-3-6,0 0-3,-1 0-4,0-4 4,0-1 3,-1 0-4,2-1-18,-2 0-11,-1-4-66,0 1-40,-1-1-96,0-12-47,0 21-72,0-21-394,-4 16-240</inkml:trace>
  <inkml:trace contextRef="#ctx0" brushRef="#br0" timeOffset="74435.8">10810 2319 472,'0'0'334,"-1"-14"-45,1 14-74,-2-16-28,2 16-39,0-16-9,0 16-15,4-19-9,-1 9-14,-3 10 16,5-18-21,0 9-17,-1 0-17,1-1-16,3 0-4,1 1-9,-1 0-15,3 1-1,-2-1-6,2 4-9,-1 0 5,1 1 0,0 3-1,-11 1 5,23-3-12,-11 6 5,-1-3-8,1 4 8,-2-1-6,10 8 14,-12-5-5,0-1 3,-3 4-32,-5-9 37,9 15-34,-9-15 35,0 18-22,-3-9 27,-2 3-22,-1 0 17,-2 0-14,-1-2 10,0 2-29,-1 0 9,-9 9-133,11-11-63,-1 0-99,3-2-350,-2-1-162</inkml:trace>
  <inkml:trace contextRef="#ctx0" brushRef="#br0" timeOffset="75098.8">11163 2326 183,'0'0'281,"0"0"-81,0 0-38,0 0-36,0 0-14,0 0-23,11-5-7,-11 5-15,10-4 9,6-1 65,-16 5-61,20-5-9,-20 5-19,21-2-6,-21 2-4,23 1-9,-13 2-6,1 0-6,0 2-4,0 4 5,-1-1-6,-1 1 4,-1 1-1,-2 2 0,-1 12 55,-3-11-38,-2 0 24,-2-1 3,-1-1-12,-4 2 8,1 0 6,-2-1-10,-1-1 20,-2-2-4,2 1 11,-2-1 29,4-3 6,-3-1-15,10-5-15,-19 4 16,19-4-79,-6-7-9,6 7-7,3-17-7,3 5-14,2-3-8,2-2 4,3-1-22,4 0 27,0-3-20,0 1 17,2 2-11,2-1 26,-2 2-6,24-15 5,-29 21 5,3-1-5,-4 3-1,-2 1 6,-1-1-10,-1 3 4,-9 6-12,13-10 2,-13 10-1,10-4 11,-10 4 10,0 0 14,8 7-9,-8-7 17,0 19-6,0-19-22,-4 21 9,4-21 8,-1 21-7,1-21-1,0 19-1,0-19 3,1 17-11,-1-17 1,5 15 9,-5-15-4,8 13 4,-8-13-3,14 6-4,1-4 9,-3-5 8,-1-1-19,-2 0 20,3-4-24,-3 1 14,1-5-18,-2 1 3,-2 0-19,-2-2 21,0 1 0,-3 0-8,1 2 0,-2 10-21,-3-19-29,3 19-44,-5-17-29,5 17-31,-11-7-30,11 7-39,-14-4-22,14 4-62,-13 0-254,13 0-81</inkml:trace>
  <inkml:trace contextRef="#ctx0" brushRef="#br0" timeOffset="75538.8">11717 2201 163,'0'0'431,"13"-2"-127,-13 2-61,0 0-52,12 6-74,-12-6 5,6 10-30,-1-3 45,0 3-22,-1 0 32,3 3-54,1 15 70,-3-11-88,-1 0-10,1 0-17,2 0-4,-2-1-5,-1 0-14,0 0-6,-1-2 4,1-1 2,0-1-5,-3-1-7,-1-11 1,5 18 10,-5-18 19,2 20 151,-2-20-107,-3 9 7,3-9-34,-9 5 4,9-5-15,0 0 11,-17-5-30,17 5 9,-12-15-25,5 1 11,1 2-24,2-4 17,-1 0-24,2-1 10,0-19-7,1 19-9,4-2 15,1 2-20,2 2 23,-1 1-3,3-1-9,-2 1 7,1 1 5,3 1-4,0 1-3,-2 1 2,-1 3-4,4 2 8,-10 5-12,21-8 1,-21 8 0,15 1 5,-15-1-13,10 7 18,-10-7-9,10 12 23,-10-12-19,3 17 19,-3-17-17,0 17 15,0-17-19,-3 21-9,-2-11-54,2 0-27,-3 7-254,6-17 96,-4 14-1,4-14-29,0 0-104,-5 12-190,5-12-89</inkml:trace>
  <inkml:trace contextRef="#ctx0" brushRef="#br0" timeOffset="75833.8">12020 2159 559,'0'0'425,"9"-7"-95,-9 7-82,0 0-49,0 0-45,0 0 128,0 0-163,-4 12-29,4-12-20,-6 10 1,6-10-37,-3 13 18,3-13-15,-5 14 22,5-14-17,0 14 20,0-14-25,3 12 17,-3-12-19,5 11 8,-5-11-27,10 6 13,-10-6-17,14 3 17,-14-3-22,17-1 17,-7-3-20,1 1 16,-2-3-7,0 0 5,1-4-9,-2 1-1,-1 0-10,0 1 8,-3-1 15,1-6 46,-5 15-53,2-12 7,-2 12-19,-6-10-2,6 10-19,-10-7-15,10 7-16,-13-3-31,13 3-28,-14 3-39,14-3-50,-15 2-48,15-2-18,-12 5-55,2 2-932</inkml:trace>
  <inkml:trace contextRef="#ctx0" brushRef="#br0" timeOffset="76173.8">12283 2023 424,'0'0'450,"9"-6"-129,-9 6-59,0 0-68,0 0-29,0 0-43,0 0 97,-6 9-100,-2-4-34,8-5-11,-11 14-20,11-14-13,-12 13-8,7-5-7,5-8-2,-10 14 3,10-14-13,-6 12 5,6-12 9,-3 13-12,3-13 2,1 16 17,-1-16-22,10 9-1,-2-4 2,1-1-5,0 0 3,1 1-6,2-1 1,-1-1 3,1 1 3,-1-1-7,-2 1 1,3-1-1,-2 1 2,-10-4-2,21 11 21,-21-11 16,8 10 13,-8-10 23,3 12 6,-3-12 3,-4 16-27,1-8 4,-3 1-27,0-1 9,0 1-24,-1 0 9,-2 2-14,0-5-10,3 1-53,-6 9-134,12-16 35,-11 9-55,11-9-65,-7 6-88,7-6-406,0 0-269</inkml:trace>
  <inkml:trace contextRef="#ctx0" brushRef="#br0" timeOffset="76429.8">12421 2073 415,'0'0'476,"13"-7"-105,-13 7-85,0 0-4,13-3-44,-4 6 150,-9-3-225,10 7-36,-10-7-21,8 10-12,-8-10-7,9 13-12,-5-4-8,-1-1-11,2 0-26,-5-8 10,7 17-20,-7-17 21,6 17-30,-6-17 23,5 26-19,-5-26-57,4 14-23,-4-14-69,2 14-18,-2-14-77,0 12-1,0-12-1,0 0-58,0 0-357,0 0-157</inkml:trace>
  <inkml:trace contextRef="#ctx0" brushRef="#br0" timeOffset="76658.8">12627 1823 193,'3'-9'651,"-3"9"-134,6-17-118,-6 17-65,4-15-59,-4 15-46,6-14-30,-6 14-24,6-10-32,-6 10-27,3-10-27,-3 10-14,0 0-22,10-2 29,-10 2-74,12 7 22,-12-7-16,7 15 1,-1-3-6,-1 2 7,-1 1 1,3 2-3,-4 4-7,3-1 15,-2 2-6,-1 2-5,3 22 12,-2-22-14,0 24-2,-2-26-7,0 1 9,0-2-28,-2-1-13,0-2-70,0-1-34,2 0-74,-2-2 15,0-3-87,0 0-4,0-12-4,-2 18-68,2-18-219,-2 9-92</inkml:trace>
  <inkml:trace contextRef="#ctx0" brushRef="#br0" timeOffset="77051.42">12646 2150 579,'0'0'472,"0"0"-106,-8-7-75,8 7-47,0 0-45,0 0-13,-7-8-21,7 8-23,0 0-22,0 0-24,5-9-24,-5 9-15,10-9-8,-2 3 6,10-3 77,-9 4-71,0 0 12,0 0 6,2 0 1,-2 0-24,0 1-6,1 1-11,-10 3-11,15-7-5,-15 7-10,14-3-5,-14 3-2,0 0-4,17 2-1,-3 2 29,-14-4-17,11 10 1,-11-10 2,11 11-2,-11-11-1,10 13-19,-10-13 16,11 13 1,-11-13 0,8 13-10,-8-13 9,10 12-17,-10-12 17,6 7-14,-1 1 15,-5-8 9,0 0-4,9 8 7,-9-8-15,0 0 5,0 0-7,0 0-1,11-9-25,-11 9-15,5-19 8,-3 9-1,0-4 3,1 2 4,-1 0 5,2-11-67,0 12-14,-2 1-35,-2 10-29,3-17-70,-3 17-31,5-12-35,-5 12 23,0 0-15,2-10-5,-2 10-234,0 0-33</inkml:trace>
  <inkml:trace contextRef="#ctx0" brushRef="#br0" timeOffset="77588.6">12912 2082 264,'0'0'311,"0"0"-66,10-9 303,-10 9-276,0 0 7,7-10-5,-7 10-17,6-7-39,-6 7-32,6-7-38,-6 7-24,8-5-31,-8 5-16,0 0-22,9-7-11,-9 7-16,0 0-7,15 2 15,-15-2-27,12 6-2,-12-6-1,9 6-5,-9-6 10,8 9-2,-8-9-5,8 8 1,-8-8-3,8 8 1,-8-8 6,0 0-4,7 8-2,-7-8 3,6 8 15,-6-8 1,0 0 30,0 0 33,0 0-10,0 0-16,0 0-19,19-9 20,-19 9-42,6-8-3,-6 8-6,7-8-13,-7 8 4,7-5-10,-7 5-31,9-7-116,-9 7 35,0 0 4,11-4-1,-11 4 6,0 0-9,14 0 14,-14 0-19,0 0 31,15 3-15,-15-3 36,0 0-14,19-1 26,-19 1 12,15-4 4,3-1-44,-18 5 65,17-10-19,-17 10 40,15-7-15,-7 1 39,-8 6 13,14-7 25,-14 7 6,9-8 10,-9 8-6,9-4-1,-9 4-23,0 0-2,0 0-14,0 0 18,0 0-28,0 0-10,0 0 14,-7 10-11,7-10 5,-8 9-11,8-9 7,-7 10-9,7-10 3,-8 10-7,8-10 0,0 0-23,-6 10-4,6-10 15,0 0 0,0 0-2,0 0-2,11 5-15,-11-5-23,14-3 28,-14 3-9,13-4 21,-13 4-10,12-3 28,-12 3-24,0 0 14,15-3-2,-15 3 14,0 0-18,0 0 14,18 1-107,-18-1-1,0 0-79,0 0-45,13 2-71,-13-2-193,0 0 13</inkml:trace>
  <inkml:trace contextRef="#ctx0" brushRef="#br0" timeOffset="77823.66">13529 1772 52,'8'-18'1222,"-8"18"-781,5-13-89,-5 13-79,4-10-67,-4 10-52,0 0-37,7-9-32,-7 9-4,0 0-9,9 11 16,-9-11-15,5 18 4,-3-6 28,0 2-25,5 18 76,-5-14-87,0 0-10,1 1-10,-3 0-3,4-1-7,-2 1-44,-1-2 36,-1 0 0,2 0-40,-2-3-66,0-1-72,4 0-76,-2-3-49,-2-10-55,7 24-850,-7-24 55</inkml:trace>
  <inkml:trace contextRef="#ctx0" brushRef="#br0" timeOffset="78350.66">13832 1748 458,'0'0'360,"6"-9"-42,-6 9-56,5-6-18,-5 6-18,0 0-19,4-9-39,-4 9-23,0 0 40,0 0-134,7-5-5,-7 5-17,0 0 3,0 0-5,2 15 10,-2 5 9,-2-9-25,2 1 10,-2 5 12,1-5 16,0 3-12,-2-3-4,3 0-10,-2 0-6,0-2-4,0 2 0,2-12-4,0 17-2,0-17-3,-2 14-2,1-1 8,1-13-7,0 0 2,0 15-3,0-15 4,0 0-3,1 11-9,-1-11 2,0 0 6,0 0 2,6 10-1,-6-10-5,0 0 1,0 0 12,9 2 5,-9-2 72,0 0-29,0 0 7,12 4 4,-12-4-3,0 0 6,0 0-22,0 0-9,0 0-6,0 0-9,0 0-5,0 0-8,13 3-7,-13-3 5,0 0-5,11-8 11,-11 8-19,7-5-4,-7 5-5,7-9 0,-7 9 4,8-8 1,-8 8 3,8-11 0,-4 4-6,-4 7 8,7-11 17,-7 11-2,6-13 22,-6 13 7,7-18 61,-7 18-77,2-14 4,-2 14-17,2-15 6,-2 15-21,-2-14-7,2 14 3,0-14-2,0 14-27,0 0-38,-2-15-37,2 15-39,0 0-29,-11-4-44,-2 7-318,13-3 184,-14 5-37,14-5-86,-13 8-276,13-8-250</inkml:trace>
  <inkml:trace contextRef="#ctx0" brushRef="#br0" timeOffset="79007.67">14090 1731 357,'0'0'470,"0"0"-137,0 0-71,6-5-53,-6 5-36,0 0-55,0 0-6,-10 8-29,10-8-3,-9 12-24,4-4 2,-2 0-31,3 1 7,-9 8 26,10-8-53,-4 0 19,3-1-15,4-8 8,-5 13-14,5-13 12,-6 12-9,6-12 3,0 0 1,-2 13-1,2-13-13,0 0 21,4 7-12,-4-7 7,16 3-1,-16-3-20,0 0 23,13 5-27,-13-5 14,13 10-17,-5-4 22,-2 2-3,3 2 3,-1 2-11,0 2 17,-1-2-12,-1 5 15,-1-2-16,1 2-15,4 12 42,-8-12 4,0-3 0,0 0 15,-2-1 18,0 0-1,-2-1 2,0-1-22,0 1 25,-1-2-24,-1 1 18,-3-2-19,3 2 10,-1-4-18,0 1 13,-8 8 96,13-16-59,-9 10 4,9-10-13,-9 7 1,9-7-21,0 0-5,-10-2-30,10 2-8,-6-12-24,6 12-13,-2-20-29,2 6-3,2-2-40,4-6-6,4-21-111,-5 23 137,1-2 13,0 1-4,2 1 41,-1 2-19,1 0 24,-3 3 11,2 1 42,0 1 31,-3 1 16,1 3-4,-1 1-14,-4 8-6,7-15-22,-2 4 2,-5 11-33,0 0 6,10-3 3,-10 3 0,7 5 8,-7-5-9,5 12 7,-5-12-7,9 15-1,-7-6 4,-2-9-5,5 17-2,-5-17-1,6 17 4,-2-2 9,-4-15-16,3 12 8,-3-12 3,2 12-8,-2-12-2,0 0 2,5 14 15,-5-14 1,0 0 29,0 0 2,0 0-12,0 0 4,0 0-10,0 0-13,7-12-8,-7 12-28,4-17-16,-2 8-57,-2 9-64,5-20-74,-5 20-98,4-16-220,-4 16-318,2-17-409</inkml:trace>
  <inkml:trace contextRef="#ctx0" brushRef="#br0" timeOffset="79770.73">10074 1158 104,'0'0'545,"0"0"-152,-10-5-70,10 5-72,0 0-39,-10-5-45,10 5-27,0 0-7,0 0-16,0 0-20,0 0 63,5-11-67,6 8-6,3-4-11,9-1-10,7-1-8,3-1-15,8-2 0,2 0-14,2 1-4,1-1-3,0 3-4,0-1-7,-4 0-8,-7 4-28,23-4-123,-33 5 6,-5 3-76,-3-1-54,-1-1-43,-16 4-347,18-3-171</inkml:trace>
  <inkml:trace contextRef="#ctx0" brushRef="#br0" timeOffset="80151.83">10345 906 86,'0'0'425,"0"0"-159,0 0-63,2-3 79,-2 3-195,0 0-11,0 0-8,-12 2 34,3 1-21,-2 0 8,-3 4 3,0 1 11,-3 1 2,-2 1-22,2 1 1,-5 3-17,1 2-15,0-1-14,-19 21 32,21-19-48,2 2-10,1-2 2,2-2-5,0-1-3,2 3 14,1-2-11,2-1 10,1-3-18,-1 1 9,4-2-4,1 1-17,4-11 64,-2 17 27,7-3 97,1-7-97,4-2-6,1-1 8,5 0 2,1-2-4,4 0-11,2-4-5,4 1-16,0-1-4,1-1-12,0-1-14,1 1-5,-3 1-29,-1-2-50,17 1-218,-21 2 67,0 1-41,-2 0-65,-1 1-67,-3-1-246,-1 2-147</inkml:trace>
  <inkml:trace contextRef="#ctx0" brushRef="#br0" timeOffset="81311.45">11068 681 431,'0'0'470,"0"0"-81,0 0-56,0 0-37,0 0 219,0 0-320,0 0-45,0 0-31,0 0-40,0 0-21,0 0-15,0 0-7,0 0-9,0 0-7,10 9-3,-5 2 2,1 1-4,-1 0-6,1 3-1,6 15 4,-7-15-8,1 2 7,0-2-4,-1 1-15,-1-3 11,0 1 6,0-3-1,-1 0-3,1-1-4,-2-1-3,-2-9 4,5 15 8,-5-15 14,3 11 29,-1-1 147,-2-10-47,0 0-54,0 0-7,0 0-39,0 0 2,-14-4-25,9-3-2,1-4-15,0-2 5,0 0-14,3-3 0,-1 0-9,2 2 22,0-1-33,6-16-3,0 15 11,4-2-6,1 2 12,0 0-15,5 1 8,-3 2-9,0 0 4,0 6-21,-1-2-16,1 2 0,-3 5-5,-10 2 9,19-4-2,-19 4 15,17 8-11,-17-8 27,6 14 2,-6-14 6,-1 19 9,-3-6 3,-2-2-4,-2 2 1,0 0 6,-1-2-7,2 2-1,3-4 3,-3 0 1,2-1-7,5-8 1,-12 18-10,12-18-3,-3 11 5,3-11 5,0 0 22,5 12-19,-5-12 5,14 8-2,-5-4 2,1 1-4,2 0 0,-2 0 3,0 0-4,3 2-1,-3-2 1,7 8-11,-10-7 16,0-1-6,-1 2 12,-6-7-4,8 12 22,-8-12 4,-4 17 6,0-8-3,-2 1 1,-2 0-9,-1-1-7,-5 2-1,3-2 4,-3 1-8,-13 6-16,16-8-48,0-2-52,2 0-52,0-1-48,9-5-117,-11 3-91,11-3-372,0 0-304</inkml:trace>
  <inkml:trace contextRef="#ctx0" brushRef="#br0" timeOffset="81602">11395 848 560,'0'0'471,"13"-9"-111,-13 9-85,6-5-62,-6 5-44,0 0-36,0 0 77,-1 11-131,1-11-21,-4 10-11,4-10-1,-4 13-8,4-13-7,0 14-4,0-14-6,0 12-4,0-12 4,3 11-2,-3-11-10,6 9 0,-6-9 12,19 9 24,-19-9-14,18 0-11,-6-2-7,-2-3 12,0 0-8,0 0 7,2-5-2,-3 0-14,1-1 3,-5-4-11,-1 3 0,0-2 7,-3 2-10,-1 1-3,-5-10 3,1 13-11,-1 2-11,-5 0 26,1 2 0,9 4-23,-22-3-2,22 3-32,-19 2-14,19-2-24,-19 5-51,19-5-12,-13 8-40,13-8-48,-10 7-3,10-7-901</inkml:trace>
  <inkml:trace contextRef="#ctx0" brushRef="#br0" timeOffset="82156.08">11636 731 212,'0'0'278,"8"-6"-43,-8 6-22,0 0 5,8-8-34,-8 8 29,5-7 161,-5 7-217,0 0-3,0 0-29,3-9-6,-3 9-8,0 0-3,0 0 1,0 0-8,0 0-8,0 0-10,0 0-11,1-12-15,-1 12-6,0 0-8,0 0 19,0 0-42,0 0-7,0 0-3,0 0-3,0 0-14,0 0-12,0 0-19,0 0-6,0 0-15,0 0 14,0 0-10,0-11 21,0 11 6,0 0 1,0 0-37,0 0 3,0 0-33,0 0-47,0 0-28,0 0-60,0 0-32,0 0 7,0 0 43,0 0 37,0 0 39,0 0 19,0 0 14,0 0 26,0 0 13,0 0-22,0 0 64,5 7 39,-5-7 45,0 0 33,0 0 21,-1 11 18,1-11-11,-5 9 7,5-9-16,-5 12-16,5-12-25,-3 15-13,3-15-11,-6 16 0,3-2 35,3-14-44,-1 14 6,1-14 24,1 14 2,-1-14-2,4 9-1,-4-9 10,7 8 3,-7-8-9,11 5-8,-11-5-15,16-1-1,-16 1-12,18-5 4,2-4 42,-13 2-51,3-1-7,-2-1 6,-3 1-10,1 2 0,-6 6-3,4-18 0,-4 18-8,0-14-10,0 14 3,-4-11-6,4 11 1,-13-7-8,13 7-2,-29-4-82,29 4 5,-23 1-27,23-1-75,-20 4-13,20-4-55,-18 5-25,18-5-32,-14 4-184,14-4 9</inkml:trace>
  <inkml:trace contextRef="#ctx0" brushRef="#br0" timeOffset="82365.64">11799 473 885,'0'0'384,"10"-15"-94,-10 15-53,5-10-55,-5 10-41,6-6-38,-6 6-23,0 0-17,0 0-16,12 4 8,-12-4 37,8 17 5,-3-4-25,-3 1-16,4 19 45,-3-12-70,2-5 2,-3 8-13,2-2 8,-1 2-11,-1-2 7,0 2-15,1-1 8,-2-3-23,1 0-46,-1 0-59,1-3-73,-2-1-65,0-1-115,0 11-1133</inkml:trace>
  <inkml:trace contextRef="#ctx0" brushRef="#br0" timeOffset="82723.78">11941 741 117,'12'-3'421,"-12"3"-112,0 0-98,0 0-31,0 0-56,9 3 26,-9-3 75,0 0-116,0 0 10,8 5-34,-8-5 13,0 0-20,0 0 9,17-2-32,-17 2-2,11-2-16,-11 2 16,16-5-24,-16 5 5,15-10-11,-15 10 3,23-17 15,-18 9-33,0 0 2,3-1-2,-4 0-3,1 0-5,-5 9-3,4-18-1,-4 18 11,4-11-4,-4 11-8,1-14 0,-1 14 7,0 0-2,-4-11 0,4 11-13,-12-4 13,12 4 0,-11 1-1,11-1-6,-13 9 10,13-9 2,-14 11-9,9-3 2,-1-1 8,1 1-8,-1 3 11,2-4-7,0 3 7,2-1-11,-2 10 9,4-19-15,0 16-11,0-16-21,4 12-26,-4-12-64,10 7-84,-10-7-44,15 7-70,-15-7-184,17-3-12</inkml:trace>
  <inkml:trace contextRef="#ctx0" brushRef="#br0" timeOffset="83168.89">12265 531 449,'0'0'401,"0"0"-126,0 0-64,0 0-23,-11 5-57,11-5-17,-9 15-9,4-8-28,1 2-1,0 0-22,2 0-9,-2 0-3,4-9-18,-3 17 33,1-4 4,2-13-42,0 0-6,2 16 17,-2-16 8,7 6 9,-7-6-26,15 0 9,-15 0 5,20-4-7,-11 0-12,5-6 6,-3 3-6,1-3 4,-1 2 25,9-7 90,-15 8-81,3 2-10,-8 5-11,9-9-19,-9 9 8,10-7-15,-10 7-15,0 0 16,9 5 0,-9-5-3,4 8-3,-4-8 4,2 14-4,-2-14 6,2 19 1,-2-19 1,2 13-12,-2-13-1,0 0 4,3 13 7,-3-13-1,0 0 2,5 11-8,-5-11 6,0 0-12,0 0-3,15-5 4,-15 5-6,9-11 7,1 1 0,-10 10-9,12-7 10,-12 7-7,5-7-1,-5 7 5,0 0-3,11-2 0,-11 2 0,0 0 0,13 5 13,-13-5-3,9 7-6,-9-7 5,8 6-17,1 1-72,-9-7 6,10 6-47,-10-6-16,14 6-59,-14-6-73,13 2-76,-13-2-174,19 0-29</inkml:trace>
  <inkml:trace contextRef="#ctx0" brushRef="#br0" timeOffset="83543.95">12697 548 315,'4'-11'373,"-4"11"-77,2-16 5,-2 16-10,3-13 3,-3 13-11,2-15 159,-2 15-286,0 0-41,1-11-27,-1 11-19,0 0-20,0 0-6,0 0-14,4 8 1,-4-8-4,2 15 0,-2-4-2,0 0-2,0 1-3,0 3 3,2 14 21,0-13-27,-2-1 3,0 2-15,1-5-7,1 2-40,0-2-27,0 0-45,0-3-14,-2-9-32,4 18-1,-4-18-24,10 10-77,-10-10-73,9 5-269</inkml:trace>
  <inkml:trace contextRef="#ctx0" brushRef="#br0" timeOffset="84059.04">12906 592 245,'0'0'898,"6"-9"-606,-6 9-61,0 0-42,0 0-42,0 0-26,0 0-19,0 0-30,0 0-8,0 0-18,0 0-6,5 11-11,-5-11-5,0 0 1,5 9-9,-5-9-2,7 7-12,-7-7 3,0 0-18,15 1 7,-15-1-7,11-2 5,-11 2-7,13-10-10,-13 10 2,12-12 0,-7 2-2,-1 3 22,-2-3-1,-2 10-9,5-25-1,-5 25 11,0-14 17,0 14-23,-2-10 2,2 10-9,0 0 22,-7-10-11,7 10-1,0 0 1,-12-3 2,12 3 2,0 0-1,-11 3-7,11-3 7,0 0-2,-9 4 7,9-4-5,0 0 7,0 0 13,0 0-14,0 0-3,0 0 9,0 0-6,0 0 28,0 0 6,0 0-4,9 3-12,-9-3-13,14 4 49,4 3 10,-10 0-48,4 0-10,-1 1 6,-2 3-4,0 2 6,0-1-3,-2 3-5,-3-1 1,1 3-3,-2 0 12,-1-2 12,-2-3 18,0 2 14,0-1 7,-3 8 126,1-10-78,2-11 40,-5 15-6,5-15 16,-2 12-48,2-12-19,-9 6-31,9-6 13,0 0-41,0 0-4,-15-3-67,15 3-29,-7-12-64,7 12-59,-1-25-316,1 25 142,5-20-52,-2 8-11,3-1-275,-1 0-199</inkml:trace>
  <inkml:trace contextRef="#ctx0" brushRef="#br0" timeOffset="84172.04">13198 465 193,'0'0'508,"7"-9"-151,-7 9-67,0 0-87,8-5-12,-8 5-68,0 0-4,0 0-41,0 0-8,0 0-22,12 9 33,-12-9-131,2 10-178,-2-10-395,1 11-136</inkml:trace>
  <inkml:trace contextRef="#ctx0" brushRef="#br0" timeOffset="84847.04">12355 1371 142,'0'0'633,"0"0"-144,0 0-97,-4-10-59,4 10 198,0 0-307,0 0-1,0 0-6,-2-9-24,2 9 0,0 0-49,0 0-3,0 0-53,0 0 17,0 0-46,0 0 3,0 0-51,-4-8 38,4 8-32,0 0 6,0 0-19,0 0-18,0 0 12,0 0-18,1 12 25,-1-12-18,5 17 20,-1-2 7,0-1-1,1 3-3,-1-2 3,2 2-6,0 3 4,-2-2 0,7 16 7,-8-18-7,4-2-15,-4 2-9,1-2-35,0-3-43,0 0-49,-1 0-62,-3-11-41,4 21-72,-4-21-82,2 15-75,-2-15-296,3 11-282</inkml:trace>
  <inkml:trace contextRef="#ctx0" brushRef="#br0" timeOffset="85172.7">12562 1221 274,'0'0'467,"0"0"-98,0 0-71,0 0-50,4-8-30,-4 8-14,0 0-15,0 0-32,0 0 74,0 0-144,0 0-31,0 0-12,0 0-15,0 0 9,9 10 15,-9-10-17,4 15 3,-3-3-4,1 0 19,3 3-10,-2 0 13,3 5 22,-4-5-5,4 21 41,-1-19-69,0-2-14,-2 4 4,-2-2-4,0 0-11,1-1 0,0 0 2,-2-4-30,0 2-61,-2-1-82,0 0-64,1-2-109,0-1-65,-2 1-420</inkml:trace>
  <inkml:trace contextRef="#ctx0" brushRef="#br0" timeOffset="85689.24">12326 1182 385,'0'0'334,"-7"-7"-55,7 7-46,0 0-32,-8-9-28,8 9-24,0 0-17,-10-7-30,10 7-27,0 0-14,0 0-17,-17 1-1,17-1-6,-12 10-6,-1 5 27,4-4-36,0 2-22,2-1 4,0 0 13,-1 0-18,2 2 25,-2-2-25,3 1 13,1-1-14,-2-3 3,2 2-1,4-11 19,-6 16-22,6-16 15,-7 19 5,7-19 1,0 0 42,0 12 14,0-12 36,0 0-15,0 0 14,13-4-8,-8-3 14,4-1-7,0-6-20,1 0 4,2-4 18,-1 1 12,6-5 0,10-23 168,-14 25-126,3-2-42,-3 1 41,1-1-34,-1 2 1,0 1-5,-1 2 16,1 3 18,-3-3-6,-1 6-22,-1 0-31,1 1-25,-3 2-20,2 2-21,3-5-1,-11 11-15,18-6-6,-18 6 6,27 4-11,-13 0-32,8 3-32,-1 1-35,0 3-33,4 1-89,0 5-113,3 2-88,-4-2-148,-2 0-709,1 3-878</inkml:trace>
  <inkml:trace contextRef="#ctx0" brushRef="#br0" timeOffset="86180.77">12211 1656 111,'2'-12'397,"-2"12"-91,0 0-31,8-6-52,-8 6-4,9-5-46,-9 5-30,17-6 99,-17 6-139,14 0 17,-14 0-32,13 3 17,-13-3-9,20 4-4,-10 0 4,1 0 8,2 1 10,1 2-8,-1-2-21,0 1-26,2 0-6,-1 1-7,14 5 22,-14-4-42,1-4-34,-1 3-53,-1-2-73,3 0-75,-1-4-71,-1 1-97,0-3-379,2-1-268</inkml:trace>
  <inkml:trace contextRef="#ctx0" brushRef="#br0" timeOffset="86400.78">12888 1388 753,'0'0'569,"7"-8"-144,-7 8-107,0 0-54,8-7-74,-8 7-39,0 0-14,0 0 12,-1 17-27,-2-5-6,-5 0-24,2 3-16,-3 4-3,-15 25-46,11-17-160,-2-1-199,-2 6-608,-4-4-516</inkml:trace>
  <inkml:trace contextRef="#ctx0" brushRef="#br0" timeOffset="91651.18">9116 790 212,'0'0'286,"0"0"-52,0 0-35,0 0-27,0 0-8,0 0-35,3-9 101,-3 9-141,0 0-18,0 0-11,0 0 13,0 0 0,0 0-22,0 0 30,0 0-3,0 0 34,0 0-14,0 0-8,0 0-4,0 0 6,0 0-7,0 0 84,0 0-102,0 0-14,0 0-12,-7-5-6,7 5 5,0 0-13,0 0 7,-12-5-3,12 5 1,0 0 2,-12-3-10,12 3 0,0 0-5,-15-5 0,4 3 2,11 2-14,-15-2-1,15 2 3,-17 0-2,17 0-22,-19-3 20,19 3 0,-25 0 6,25 0-5,-25 0-2,13 0 0,-3 3 3,2-3-4,-3 1-2,-20 4 10,17-1-15,-3 0 10,-1 3-3,0-2-1,0 1 8,-3 2-5,2-1 5,-3 1-2,-1 2-3,1-1 0,1 0-1,2 0 7,2 0-17,-3-1 10,4 1-5,-1 0 7,0 1-2,2 0 0,0 0-4,1 1-1,0 0-1,1 1 5,2 0 3,-1 0-6,2-1 0,1 2 2,-2 1 0,3-3-3,0 4-4,-9 16 3,10-15 2,3 1-3,-1 0 7,0 2 5,2 1-1,2-1 0,-2 2-7,3-1-1,0-3 8,1 0-10,0 1 4,2 0 4,-1 0-6,2 1 11,1 17 8,1-17-7,0-1-8,1 1 2,0-2-6,1 0-2,1 2 9,0-2-7,1 2 5,1 1 3,2-2-3,-1 0 3,1 1-2,2-4 1,-1 2 4,15 14 15,-11-15-16,2 0 9,1-3 3,0 0 5,-1-1 0,2 1 1,0-3-8,1 1 6,2-3-2,-3 1 1,2-2-1,-3-2 3,1 3-7,0-4 1,20 6 28,-18-8-19,2 1-12,0-1-13,0 1 20,2-3-1,0 0-5,2-3 3,2 1-2,-1-2 6,8-2 1,1 1-6,-1-2 0,7-3-6,0 0 6,37-14 14,-40 13-20,2-2-2,-3 1 4,0-1-11,-1 0 5,2-3-4,-1 0-6,0-1 4,0 0-1,1 2 15,-2-4-20,2-2 13,-1 1-14,-2-1 10,1 1 10,0-1 5,-2-1 5,0 2-6,-1-2-1,-1 1 4,-3-1 16,-1 2 0,-3 1-19,-5 0 18,2-1 4,-1 1-6,-2-2 8,-2-1-23,-3 1 8,15-26-16,-18 23 1,-1-1-3,-5 1 4,1-1-14,-3-1-3,-2-2 3,-3 2 3,-3-4-4,-3 3 13,-1-2 3,-6 2-2,-3-3-5,-5 3-29,-2 0 22,-36-18-13,28 24 3,-1 2 24,-2 2-36,0 1 24,-1 0-18,6 7 25,1 0-23,2-1 19,3 3-31,0 4 22,0 1-46,3-1-3,1 3-89,-3 3-67,-26 9-483,26-6 153,-3 5-546,4-3-700</inkml:trace>
  <inkml:trace contextRef="#ctx0" brushRef="#br0" timeOffset="92040.18">8213 573 13,'0'0'602,"0"0"-144,-7 7-69,7-7-44,0 0-30,0 0-24,-8 5-32,8-5-20,0 0-38,0 0-37,0 0-21,0 0-17,0 0-16,0 0-24,0 0 53,0 0-69,0 0-18,0 0-4,12 4-9,-2-8-9,4-1-7,4-2 5,3 0-9,1-1-7,1 1-18,0-3-19,1 3-37,-2-1-67,1 1-30,18-9-331,-26 10 110,-2 1-32,1-2-391,-5-1-331</inkml:trace>
  <inkml:trace contextRef="#ctx0" brushRef="#br0" timeOffset="92268.18">8387 334 554,'0'0'566,"0"0"-157,0 0-82,-5-1 116,5 1-304,-8 7-8,8-7 14,0 17 41,3-1-18,0 0-31,0 8-29,1 1-6,4 3-19,-2 4-13,4 5-43,0 1-92,-2 2-87,0-1-89,10 32-1008,-13-38-38</inkml:trace>
  <inkml:trace contextRef="#ctx0" brushRef="#br0" timeOffset="95679.66">8659 7457 351,'0'0'363,"0"0"-49,0 0-34,0 0-21,0 0-17,0 0-13,0 0-8,0 0-12,0 0-14,0 0-3,0 0-2,0 0-1,0 0 3,0 0-1,0 0-2,0 0 2,0 0-40,0 0 25,0 0-56,0 0 12,0 0-47,0 0 24,0 0-34,0 0 21,0 0-32,0 0 13,0 0-34,-5 1 26,5-1-40,0 0-22,-2 9 14,2-9-21,4 15 21,-2-2-3,2 0 0,0 6 5,2 3 16,-1 2-28,2 5 19,-1 1-25,2 2 28,-2 0-4,4 33 16,-5-31-27,-1-2-4,1-2-19,-3-2 20,0-2-19,-2 0 13,1-2-65,-1-4-28,0-1-105,0-1-54,2-4-70,-4-1-30,1-2-144,1-11-169,-11 11-1942</inkml:trace>
  <inkml:trace contextRef="#ctx0" brushRef="#br0" timeOffset="95988.67">8657 7559 393,'-5'-10'559,"-2"-6"314,7 16-534,-5-15-27,5 15-42,-5-17-24,5 17-33,-2-14-35,2 14-36,0-16-31,0 16-24,2-17-17,3 9 37,0-2-72,0 2 43,2 0-68,9-9 58,-8 12-58,1-1-13,1 2 44,0-1-57,-10 5 59,21-1-66,-21 1 52,22 4-56,-12 0 57,1 2-46,-2 4 19,0-1-1,-2 1 1,-2 1 1,-1-1 2,-3 4 2,0-3-24,-1 3 32,-2 1-20,-1 1 25,-2-1-26,-3 3 23,-1-2-58,2 1-30,-1-3-75,0 1-96,-1-3-95,2-2-83,-4 0-511</inkml:trace>
  <inkml:trace contextRef="#ctx0" brushRef="#br0" timeOffset="96622.67">8796 7635 568,'0'0'535,"0"0"-138,0 0-62,0 0-50,0 0-46,0 0-49,0 0-32,0 0-54,0 0-4,0 0-38,13-7 4,-3 3-12,0 0-12,18-5 23,-13 5-43,0 1-3,-1 1-4,0 2-2,-1 0-5,3 0-2,-4 2 7,3 4-14,-3-1 17,-1 4-5,-1 0 3,-2 3-2,-3 0 1,-1 2 9,-1 15 40,-5-11-22,-2-4 11,1 3 13,-3-1 13,0 0 11,0-4 8,1-1-7,-1 1 4,1-4 9,0 0 12,5-8 13,-9 12-10,9-12-53,0 0 14,-11-4-69,11 4-36,1-19 28,2 8-46,2-4 19,1 1-39,3-6 26,-1 3-15,2-1 33,0-1-20,0 4 32,-1 0-20,2 2 32,-5 2-22,0 0 30,1 2-25,-1 1 22,-6 8-25,9-11 21,-9 11-31,7-7 33,-7 7-23,0 0 33,0 0-31,9 4 36,-9-4-27,2 14 32,-2-14-32,1 15 29,-1-15-29,5 27 29,-5-27-13,3 19 5,-3-19-31,5 17 36,-5-17-34,5 15 32,-5-15-32,7 11 25,-7-11 2,8 8-26,-8-8 32,11 3-32,-11-3 28,11-3-25,3-6 18,-7 2 10,-2-2-10,0 1-14,-1-1 6,-1-3-4,-1 0 27,-1-2-36,-2 2 32,-1 0-21,-1 2 23,-1-2-29,-1 3 24,0 1-32,-2 1 25,-9-4-54,16 11-18,-14-6-60,14 6-82,-16-5-67,16 5-45,0 0-52,-15 0-18,15 0-448,0 0-375</inkml:trace>
  <inkml:trace contextRef="#ctx0" brushRef="#br0" timeOffset="98240.37">9376 7336 695,'0'0'385,"13"-7"-89,-13 7-69,10-2-21,-10 2 12,0 0 43,12 4-68,-12-4 63,9 12-98,-5-3-17,2 4-2,-2 0 2,0 3-11,1 1-2,4 24 107,-4-21-167,0 1 18,-1-4-45,-1 6 19,0-6-33,1 0 18,-1-1-31,-1 0 21,-1-4-29,1 1 27,1-3-32,-3-10 31,2 19-26,-2-19 31,1 12-34,-1-12 35,0 0-56,-5 9 13,5-9-51,0 0 13,-12-7-12,12 7 21,-13-10-16,5 2 27,1-1-15,0 2 23,-1-1-14,-1 1 30,0 2-22,-9-6 7,8 5 15,10 6-21,-20-4 24,8 3-21,12 1 23,-22 0-19,12 3 19,0-1-14,-2 5 20,3 0-18,2-2 16,-2 3-17,2 0 23,1-1-24,-2 9 13,4-6 7,4-10-20,-2 13 18,2-13-24,1 12 19,-1-12-25,8 7-15,-8-7-42,10 2-36,-10-2-32,17-2-10,-17 2 14,16-7 12,-6 1 21,10-8-48,-9 2 103,-2 2 7,1-1 17,0 0 44,-1 0 50,-1 1 31,1 1 45,-1 1 19,-3-1 8,-5 9 10,10-13-1,-10 13-35,9-9 19,-9 9-44,10-12 84,-10 12-118,0 0-55,7-6 17,-7 6-38,0 0 28,0 0-35,7 5 32,-7-5-37,4 10 33,-4-10-34,5 14 0,-5-14 29,5 15-31,-5-15 28,11 24-15,-11-24-19,7 14 32,-7-14-34,13 12 39,-13-12-30,13 8 26,-13-8-32,19 3 30,-19-3-36,19-1 32,-7-3-29,-2-1-1,1-3 40,0-1-32,9-11 9,-11 6 11,-1 2-35,-1 1 43,0 0-21,-2 2 54,0 1-29,-1-1 29,-4 9-41,5-10 35,-5 10-46,5-11 23,-5 11-38,0 0 29,6-11-38,-6 11-3,0 0 15,0 0-47,0 0 19,0 0-32,0 0 25,0 0-27,8 7 21,-8-7-8,0 0 3,0 0-6,6 7 12,-6-7 9,0 0 12,0 0 5,6 3 11,10-6 6,-16 3 2,14-7 1,-5 3 10,-1-2-11,0-2 2,-2 1 1,3 0 3,-3-1 0,-1 0 2,0 1 9,-5 7 11,10-13 9,-10 13 3,7-9 0,-7 9-7,0 0-7,0 0-5,0 0 1,0 0 5,0 0-1,0 0-3,-9 9 7,5 1-15,-1 0-27,1 1 32,0 1-27,1 3 34,-1-1-35,-1 12 15,5-14 4,0-1-40,0-11 11,5 20-28,-5-20 27,5 17-49,-5-17-26,11 9-48,-11-9-37,21 0-28,-10-4-34,5-1-8,-2-4 27,4-2-35,17-23-199,-17 13 257,3-8 22,0-2 10,-2-1 11,-2-7 32,0 1 61,-2 1 119,-1 1 52,-4 5 103,1 5 41,-2 5 24,-3 0 20,0 4-13,-2 3-40,5-11 103,-9 25-228,8-15-23,-8 15-6,0 0-5,0 0 12,0 0 11,9 11 27,-8 1-3,2 5-1,-2 4 2,2 1-23,-1 2-49,2 4 17,-1-2-41,5 26 36,-5-27-19,1-1-31,0-1-3,1-2-6,-3-3-12,2 0-21,1-3-20,-2-1-20,-1-3-9,1 0-4,-3-11 6,5 17 8,-5-17-18,5 7-130,-5-7-300,9-5 242,-9 5 0,0-13-49,-4 3-58,2-1 47,-3 0 175,1 1 141,-4-1 43,2 0 16,-4 1 27,2 0 28,-1 2 28,-1 1 17,1 1 14,-7-3 141,7 4-161,9 5-5,-14-8-14,14 8-10,-12-5-11,12 5-4,-11-5-5,11 5-3,0 0-14,-11-4-8,11 4-4,0 0-4,-12-5-2,12 5-4,0 0 3,0 0 1,0 0 4,-11-3 3,11 3 5,0 0 5,0 0 1,0 0-1,0 0 1,-9-3-5,9 3-7,0 0-2,0 0-10,0 0 3,0 0-15,0 0 29,0 0 1,-13 1-31,13-1 44,0 0-29,0 0 29,0 0-16,0 0 29,0 0-24,0 0 22,0 0-24,0 0 18,0 0-25,0 0 4,0 0-20,0 0 41,0 0-34,0 0-13,0 0 12,0 0-20,0 0 5,0 0-18,0 0 13,0 0-14,9-8 36,3 4-6,3-3 14,3-1-19,2 1 2,2-1-12,27-11 78,-24 11-34,2-3-13,0 1-2,-4 2-17,-2 1-1,1 0-10,-5 0-2,-2 2 4,-1 1 15,-2 0 16,-1 0 1,-2-1 11,1 2-5,-10 3 24,18-5 62,-18 5-56,13-4-7,-13 4-8,0 0-6,12-5-9,-12 5-6,0 0-7,0 0-10,11-3-9,-11 3-7,0 0-5,0 0-7,0 0-3,11-4-3,-11 4-12,0 0-20,0 0-12,0 0-16,10-5-13,-10 5-25,0 0-46,0 0-32,0 0-35,0 0-32,0 0-61,0 0-22,0 0-75,6-5-63,-6 5-8,0 0-721,0 0-43,0 0-831</inkml:trace>
  <inkml:trace contextRef="#ctx0" brushRef="#br0" timeOffset="99892.5">9420 8494 429,'0'0'366,"0"0"-72,0 0-47,4-12-32,-4 12-18,0 0-19,4-7-22,-4 7-15,0 0-18,0 0-13,0 0-3,2-5 127,-2 5-98,4-9-20,-4 9 6,0 0-35,0 0 12,0 0-27,0 0 15,0 0-22,0 0 23,0 0-22,0 0 24,0 0-27,0 0 21,0 0-26,0 0 44,0 0-68,0 0-6,0 0-7,0 0 23,0 0-33,0 0 31,0 14-29,0-14 28,0 15-34,0-15 26,1 16-33,-1-16 29,3 13-34,-3-13 29,5 24-3,-5-24-26,4 10 25,-4-10-37,5 9 32,-5-9-24,6 8 29,-6-8-29,0 0 29,0 0-29,11 1 34,-11-1-36,6-7 28,-6 7-23,4-14 1,-3 1 48,-1 13 2,1-11-2,-1 11-9,-1-12 0,1 12-1,-3-11-3,3 11-7,-2-9-4,2 9-8,0 0-3,-8-9-7,8 9-1,0 0 0,0 0 10,-7 0-17,-4 4 2,11-4 4,0 0-3,-4 10 1,4-10-6,0 0 2,0 15 2,0-15 3,0 0 1,3 12-3,-3-12 33,0 0-42,9 9 25,-9-9-32,12 3 18,-12-3-12,15-6 5,-7 2-1,1-3 3,-1 0-1,1 0 4,-1-1 1,-2-1 3,-1 1 0,-1-2 0,0 1 1,-4 9 0,4-17-1,-4 17-2,-3-20-9,3 20 3,-5-7-2,5 7 4,-9-4-1,9 4 17,-13 1-13,13-1 0,-14 8-3,14-8 0,-13 9-6,8-1 19,-1 2-23,1-2 40,1 3-37,-1 7 18,5-18 13,-3 16-38,3-16 33,2 17-34,-2-17 35,2 14-35,-2-14 36,7 10-33,-7-10 32,12 7-31,-12-7 36,14 1-35,-14-1 38,20-6-35,-11 2 31,-2-1-32,2-2 6,-1-1 4,0-1-1,-2-2-3,-2 2 3,0-3 7,-1 2 12,-3 10-2,0-19-5,0 19 13,-3-15-27,3 15 1,-7-14-3,-3 11 0,10 3 6,-15 0-1,15 0-3,-14 5 3,6 1-6,-1 1 0,1 0 5,2 3 28,-1-1-34,2 1 32,0 0-37,3-1 34,-1 0-36,3-9 35,-1 23-15,1-23 1,1 14 8,-1-14-31,7 8 33,-7-8-34,8 9 41,-8-9-34,0 0 37,16 0-31,-16 0 39,13-4-20,-13 4 17,11-10 2,-11 10 2,13-19 42,-13 19-14,6-13 18,-6 13-7,3-10-21,-3 10-13,0 0-37,-2-13-50,2 13-69,0 0-93,-7-7-105,7 7-166,0 0-204,-12 4-349,12-4-651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46:40.3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2853 4432 104,'0'0'190,"0"0"-108,0 0 38,0 0-48,12 2 2,-12-2-2,0 0-9,0 0-7,0 0-1,0 0-15,0 0-8,0 0-12,0 0-4,0 0-4,8 4-4,-8-4 12,0 0-11,8 11-4,-8-11 3,5 6 6,-5-6-2,7 8 7,-7-8-4,8 10-5,-8-10 5,7 10-16,-7-10 15,8 9-7,-8-9 8,6 8-4,3-2 56,-9-6-18,9 5 0,-9-5 34,0 0-16,17 0 10,-7-2-28,-1-3 24,2-4-34,3-2 20,0-2-41,3-3 37,0-2-8,2-2-2,-2-1-8,0 1-22,-2 1 37,1-1-38,-4 3 10,0 1-14,0 0 26,-1 2-36,-3 2 32,1 0-47,-1 1 38,0 0-32,-3 4 16,2-1-48,-2 1-8,-5 7-48,16-17-167,-16 17 76,9-5-69,-9 5-155,12-2 129</inkml:trace>
  <inkml:trace contextRef="#ctx0" brushRef="#br0" timeOffset="1004.93">2601 6026 174,'-11'3'183,"11"-3"-62,0 0-26,0 0-11,0 0-22,0 0-10,0 0 30,0 0-47,7 10-7,-7-10 15,8 7 19,-8-7-8,9 7-4,-3 0-13,-6-7-3,14 10-10,-14-10 31,13 9-49,-13-9-1,14 8 6,-14-8 23,22 9 98,-22-9-63,17 3-5,-17-3-4,19 0 12,-19 0-54,19-7 36,-8 1-11,2-3 1,1-2-8,2-2 4,-4-2 10,4-2 11,-1-2-24,3 0 23,14-23 52,-16 21 5,0-1-25,-1 0 6,-1 2-36,-1 3 14,-2 0-14,0 3 4,-1 1-19,-1 0 17,-3 3-19,2 0 12,-1 1-20,-1 2 10,-1 0-25,0 1 13,-5 6-26,6-11 14,-6 11-16,6-9 2,-6 9-48,6-7-35,-6 7-74,5-7-49,-5 7-17,0 0-69,10-7-101,-10 7-218,8-5-114</inkml:trace>
  <inkml:trace contextRef="#ctx0" brushRef="#br0" timeOffset="6451.92">18175 4396 268,'0'0'220,"0"0"-27,0 0-27,0 0-6,-11-3-3,11 3-10,0 0-40,0 0 28,0 0-34,0 0 20,-8-5-40,8 5 5,0 0-41,0 0 14,0 0-36,0 0 15,0 0-31,0 0 12,0 0-8,0 0 7,0 0-16,0 0 9,9-7-18,-9 7 26,16-2-31,-16 2 27,21-1-20,8 0 14,-9 0 7,0 0-23,3 0 35,4 0-38,0-1 48,2-1-36,3 3 27,5-2-27,-1-1 20,2 1-24,-1 0 18,4 2-15,-3-2 20,2 1-20,40-3 12,-39 3 5,1 1-29,-1-1 31,0 1-28,1-1 29,-1 1-24,0 0 25,1 0-30,-1 0 26,-2 0-31,1 1 33,0-1-32,-1 1 26,-1 0-29,37 2 18,-38-2 10,1 0-27,0 1 25,-3-1-24,1 0 24,-5 1-22,1-1 34,-1 1-27,-1-1 17,2 0-26,0-1 33,-1 0-36,0 0 28,0 0-18,0 3 21,1-6-24,-1 3 23,-1 0-26,3-1 30,-2-2-26,1 2 24,0-1-21,-1 1 19,-1 0-29,6-2 37,-5 2-47,0-2 39,-2 1-25,2 1 25,29-3-18,-31 1-12,0 3 30,1-3-6,-1 2-19,1 0 11,0-1-9,1 1 26,1 1-36,0-1 33,0 1-28,0 0 26,0 0-28,1 0 33,-1 0-33,33 1 17,-34 0 18,1 1-29,0-1 19,-2 0-8,2-1 8,4 3-20,0-3 26,0 3-26,-1-2 23,1 0-26,0 1 3,-4 0 1,-2-1 14,2 1-12,31 0 14,-32-1 12,-1 1-29,1-2 33,-2 0-29,1 1 26,-2 0-23,1-1 40,-2 2-15,0-2 31,1 0-11,-1 1 11,-3-2-17,0 1 17,3-2-7,-2 2 15,2-1-21,-2 0 17,2-1-23,-4 1 4,-3-1-17,2 0 19,1 0-27,1-1 15,0 1-17,-2-1 14,0 0-26,0 1 16,-3-1-14,1 1 15,19-2-12,-20 1-6,-1 1 11,0 0-16,-1 1 18,-4-1-13,3 0 13,-5 2-32,2-3 30,0 3-29,-2-2 34,-11 2-12,21-2 8,-21 2-13,16-1 25,0-2 28,-16 3-22,11-1 25,-11 1-17,0 0 9,15-3-16,-15 3 2,0 0-12,12-1 9,-12 1-14,0 0 3,0 0-26,13-1-17,-13 1-68,0 0-41,0 0-224,7-7-570,-7 7-503</inkml:trace>
  <inkml:trace contextRef="#ctx0" brushRef="#br0" timeOffset="7820.12">17981 2198 39,'0'0'330,"0"0"-67,-4-10-93,4 10-13,0 0-52,-6-7-2,6 7 44,-7-7-95,7 7 27,0 0-29,-11-7 20,11 7-29,0 0 13,-10-3-35,10 3 24,0 0-35,-16 3 16,16-3-19,-14 4-4,6 3 2,-1-1-1,-1 3 6,-1-1 2,-3 6 14,0-2 10,-2 5-7,1 3 8,-3 1-7,3 1 17,-2 3 23,3 1-9,-2 0-6,1 0-1,1 2-2,3-4-12,1 2-17,-8 21 23,13-26-23,1-4 0,1 2 3,3-2-8,0 1 6,4-2 21,1-1 66,4 2 7,4 0-16,1-3-10,3-2-16,1 1-8,3-4-11,1 1-9,27 4 18,-24-9-88,2 0-48,0-2-85,2-3-117,0 0-86,7-6-384,0 1-252</inkml:trace>
  <inkml:trace contextRef="#ctx0" brushRef="#br0" timeOffset="8407.12">19670 1901 223,'0'0'314,"0"0"-69,0 0-25,0 0 154,0 0-204,0 0-53,0 0-5,10-3-22,-10 3-1,0 0-23,20 1 0,-20-1-18,20 4 12,-9-1-28,4 3 6,2-1-17,2 4 10,1 2-27,3 2 23,0 3-18,4 6 13,-2 2-6,-2 2 6,1 3 0,-2 3 34,-4 0-28,-1 3 14,-3 0-2,-3 1 0,-3-5-2,-3-2-6,-1-3 5,-3 0-5,-7 26 31,-1-25-34,-3 0-25,-4-1-69,1-3-147,-3 0-159,3-8-337,-4 2-214</inkml:trace>
  <inkml:trace contextRef="#ctx0" brushRef="#br0" timeOffset="9312.28">22320 1604 54,'0'0'367,"0"0"-74,0 0-73,0 0-8,0 0-39,0 0 11,8-6 105,-8 6-193,0 0-3,0 0-35,0 0-1,0 0-43,0 0 26,0 0-34,0 0 17,0 0-26,-13 7 24,7 0-23,-2-1 12,-2 6-19,-3 0 28,2 5-23,-6 2 33,1 3-41,-1 2 26,-2 5-19,-1 1 17,1 0-19,2 1 23,4-4-14,1 3 19,1-4-27,3 3 23,4-3-7,0-2 16,6 1 5,8 21 136,1-19-58,7-5-24,3-1-8,8-1-10,3-3-18,2-2-60,5-2-93,-3-7-121,2 1-145,3-6-328,0-2-206</inkml:trace>
  <inkml:trace contextRef="#ctx0" brushRef="#br0" timeOffset="9784.28">23887 1472 323,'0'0'280,"6"-7"-72,-6 7 3,7-7-42,-7 7 10,7-7-51,-7 7 0,11-8 80,-11 8-132,6-7 3,-6 7-4,9-3-3,-9 3-23,13-2 12,-13 2-40,13 0-3,-13 0-11,16 5 16,-6 2-9,3 1 16,0 4-9,0 2 15,16 25 14,-14-15-35,13 30 26,-16-27-19,-1 2-10,0 1 7,-2-1-10,-3-1 5,-1 2-2,-2-3 7,-5 0-10,-2 4 10,-6-2-20,-5 3-53,-8-1-161,-2 1-178,-39 19-1000</inkml:trace>
  <inkml:trace contextRef="#ctx0" brushRef="#br0" timeOffset="11291.28">18300 2871 153,'0'0'296,"0"0"-35,0 0-71,0 0-19,0 0-7,0 0-23,0 0-21,0 0-4,-10 2-13,10-2-17,0 0-17,0 0-11,0 0-21,0 0-3,0 0-6,0 0-11,0 0-6,0 0 16,0 0-5,15 5-5,-15-5 24,27 0 0,-5-1 2,7-1 18,8-2-6,11 0 1,8-3-6,15 1 0,6-4 5,5 0-5,3 1 0,0-3-6,86-8 39,-88 8-44,-7 2-12,-4 3-3,-14 0 1,-7 0-8,-4 2 11,-3-1-7,-10 2 18,-4 1-15,-5 1 6,-4-1 0,-3 1-10,-1 0-10,-4 0 6,1 2 2,-14 0-6,22-3 0,-22 3-17,17-3-34,-17 3-55,15-2-93,-15 2-77,0 0-164,11-4-261,-11 4-196</inkml:trace>
  <inkml:trace contextRef="#ctx0" brushRef="#br0" timeOffset="12190.28">18225 2276 218,'0'0'413,"0"0"-94,0 0-52,0 0-58,0 0-7,0 0-32,0 0-27,-1-5 88,1 5-148,0 0-21,0 0-12,0 0-17,0 0-12,0 0-7,0 0-8,0 0-7,0 0-2,0 0 0,0 0-2,1 14 0,0-1-3,1-1 11,1 5-3,-2 1 18,2 0-12,0 1 5,-2 1-12,1-1 15,2 2-19,-1-2 27,0 1-17,-1-3 12,1 0-23,-1 0 18,2-2-15,-2 1 17,0-3-16,2 12 22,-3-14-7,0 1-18,-1-12-3,3 21-38,-3-21-37,1 17 0,-1-17-49,1 13 2,-1-13-61,-1 10-89,1-10-221,0 0 7</inkml:trace>
  <inkml:trace contextRef="#ctx0" brushRef="#br0" timeOffset="12553.29">18296 2351 54,'0'0'388,"-1"-12"-107,1 12-61,-1-11-48,1 11-13,-1-11-33,1 11-18,0 0-22,1-17-24,-1 17-7,2-12-18,-2 12 19,7-11-33,-7 11 13,13-16-5,-13 16-43,12-7 33,-12 7-33,13-7 27,-13 7-16,14-5 4,-14 5-15,16 0 27,-16 0-31,15 0 5,-15 0 1,15 7 7,-15-7 1,15 10-9,-3 4-1,-5-6 9,-4 0 17,4 3-22,-4-1 16,-3-10-18,3 19 28,-3-19-22,0 22 17,-3-11-19,1-2 24,-4 2-30,1 1 29,-3-1-26,0-2 23,-11 12-3,10-13-37,1 0-10,0-2-89,-2 1-67,3-2-288,7-5 33</inkml:trace>
  <inkml:trace contextRef="#ctx0" brushRef="#br0" timeOffset="13141.91">18404 2394 383,'0'0'327,"0"0"-22,0 0-60,10-5-48,-10 5-28,0 0-29,9-4 54,-9 4-123,10-3-18,-10 3-12,15-5-10,-15 5-10,17-1-4,-17 1-3,22 0-1,-22 0-6,23 1-4,-13 4 0,0-2-5,2 1-10,-2 3 10,-1-1 3,2 2-6,-4 0 5,-1 0-17,-1 4 12,-1-2 8,-1 1-7,-3-11 6,-2 22-5,-1-12 21,3-10-27,-5 21 21,1-12-21,0 0 30,0-1-25,-2 6 21,6-14 13,-7 11-24,7-11 41,-3 10 2,3-10-7,0 0-41,0 0-16,0 0-6,0 0-3,8-14-20,-3 4 3,2 0 13,1-2 6,0 2-11,9-11-15,-8 9 28,0 4 21,-3-1-10,1 2 2,-1-1 6,-6 8-2,10-10 7,-10 10-21,7-9 2,-7 9 2,0 0-4,0 0 3,0 0 1,0 0-3,10 5 20,-10-5 9,0 0-17,1 14 27,-1-14-24,3 10 17,-3-10-21,5 12 31,-5-12-38,5 10 30,-5-10-27,8 7 27,-8-7-15,11 5 23,-11-5-23,17 0 25,-17 0-16,15-3 11,-15 3-6,18-9 17,-18 9-11,13-11-21,-6 4 14,-1 0 14,-6 7-3,7-16 1,-7 16 3,4-15-16,-4 15-11,-1-13 4,-3 0-17,4 13-30,-8-10-40,8 10-52,-11-8-9,11 8-62,-9-7-22,9 7-274,-9-2 9</inkml:trace>
  <inkml:trace contextRef="#ctx0" brushRef="#br0" timeOffset="13848.91">18997 2171 407,'0'0'340,"7"-5"-64,-7 5-88,0 0-26,0 0-60,11-4-10,-11 4-31,0 0-4,6 8-10,-5 6 29,-1-14-12,0 22-5,0-7-23,-1 2-2,1 1-3,-1 2 4,-2 1-10,3-1 21,-1 1-35,0 0 12,1-3-9,-2 2 7,2-3-14,-1 1 16,0 10 3,1-15-24,-1-2 15,1-11-2,-2 21 6,2-21-18,-1 16 26,1-16-3,-1 12 49,1-12-9,-4 9-17,4-9-37,0 0-10,0 0-3,-15-3 1,15 3 5,-9-6 0,9 6-8,-11-10 6,11 10-11,-9-8 10,9 8-22,-11-9 16,11 9-10,-10-5 15,10 5-27,-12-5 9,12 5 9,-14 0 7,14 0-15,-22 10 17,15-4-8,-1-1 14,8-5-24,-14 10 7,14-10-6,-10 11 8,10-11-10,-7 9 7,7-9-11,-5 8 10,5-8 22,0 0-13,0 0 20,0 0-12,12 6 0,-12-6 12,15-6-20,-5 0 11,2-1-6,-1-2 14,1 1 0,-1 0-4,2 0-3,-3 0 12,-2 2 12,1-1-1,-1 3-10,-8 4-1,11-10-7,-11 10-3,10-7-22,-10 7 16,0 0-9,11-1 0,-11 1-4,0 0 10,9 7-9,-9-7 23,6 8-21,-6-8 10,6 7-9,-6-7 14,7 8-13,-7-8 13,13 9 10,-13-9-16,16 4 5,-16-4-17,23-4 4,-11 0 22,-1-1-27,2 2 10,0-4-4,-2 2-5,-2 0 16,0-2-3,0 2 20,-9 5 4,14-9 12,-4 1 25,-10 8-42,9-7-14,-9 7 1,6-5-4,-6 5-11,0 0-2,8-5-7,-8 5-6,0 0-21,8-4-12,-8 4-6,0 0-10,9-5 3,-9 5-1,0 0-19,0 0 11,11-7-4,-11 7-24,8-5-24,-8 5-92,11-7-30,-11 7-241,12-8 23</inkml:trace>
  <inkml:trace contextRef="#ctx0" brushRef="#br0" timeOffset="18389.06">20481 2070 41,'0'0'443,"0"0"-73,0 0-73,0 0-33,0 0-28,0 0 7,0 0-37,0 0 7,0 0-34,4-8 154,-4 8-190,0 0-12,0 0-25,0 0-18,0 0-27,0 0-8,0 0-24,0 0-1,0 0-13,0 0-11,0 0-11,0 0 1,0 0-2,0 0 1,12 8-10,-12-8 26,10 10-6,-4-1-4,1 1 4,1 0 2,2 2 0,0 0 0,-1 0-21,5 3 22,-2 2-4,0-1 11,2-1-2,-1 0-4,1 1 1,-2-1-6,0 0 6,1 1 0,-1-3 3,-1-1 0,-1-1-1,0 0 0,0 1-3,-1-3-3,-3 0 0,0-3 7,2 1 6,-8-7 41,10 12 52,-10-12 35,12 10 250,-12-10-171,0 0-19,11 4-23,-11-4-59,8-12-30,-3 3-17,0-1-17,3-5-1,-2-1-33,2-4 1,0 2-12,2-2 2,-3 0-12,2 1 20,9-17-3,-10 18-26,0 4 12,-1 1 3,0 0-3,-1 0-1,-1 4-3,0 0 11,0 1-5,-5 8-3,7-15-5,-7 15-6,5-11-15,-5 11-24,5-10-29,0 0-217,-5 10 53,0 0-63,7-9-71,-7 9-44,10-5-45,-10 5-95,11-3-311,-11 3-414</inkml:trace>
  <inkml:trace contextRef="#ctx0" brushRef="#br0" timeOffset="19803.06">24626 1555 470,'0'0'380,"0"0"202,0 0-323,3-11-2,-3 11-11,0 0-17,0 0-20,0 0-22,7-9-9,-7 9-36,0 0-25,0 0-25,0 0-16,0 0-25,0 0-19,6-5-7,-6 5 8,9 3-29,-9-3 10,10 7-4,-1 1-3,0 0 9,0 0-13,3 4 6,-2-1-2,-1 1-2,5 2-3,-5-1 5,2 0-1,2 3 2,-1-2-4,12 11-1,-15-13 9,2-1-6,0-1 4,-2-3-2,1 3 7,-3-3 1,1-2 15,-3 2 32,-5-7 45,15 5-19,-15-5 13,15-2-42,-5-1 19,-3-4-7,14-13 37,-11 5-76,2-3-13,0-4 0,1-3-3,0 1-9,-2 0 0,2 0 37,-3 4 2,-2 3-9,1-2-7,-4 5-9,3 0-3,-2 2-12,0 1-48,1-7-170,-7 18-8,9-14-72,-9 14-52,9-11 10,-9 11-11,13-3-51,-13 3-423,19 0-351</inkml:trace>
  <inkml:trace contextRef="#ctx0" brushRef="#br0" timeOffset="20304.6">26440 1276 361,'0'0'305,"0"0"-52,0 0-46,0 0-17,0 0-36,0 0-19,0 0-20,0 0-19,0 0-9,0 0 60,-4-12-87,4 12-16,0 0-13,0 0-3,0 0-5,-12 0-10,12 0-6,0 0 6,-17 0-15,17 0 9,-17 7-4,9-1-14,-3 1 6,-3 1-7,-13 16 16,12-8 6,-2 3-14,2 1 25,1 4-4,1 1-3,2 1 2,-1-1 5,4-2-13,3 1 15,-1-2-11,3 2 15,3-4 12,5 1 8,-1 0-2,18 18 55,-4-22-57,5-1-10,6-3-6,3-4-79,10 0-73,4-4-158,0-2-446,4-4-233</inkml:trace>
  <inkml:trace contextRef="#ctx0" brushRef="#br0" timeOffset="20846.6">28468 929 89,'0'0'428,"6"-6"-158,-6 6 25,0 0-46,10-8-13,-10 8 6,9-7-7,-9 7-12,6-6-28,-6 6-27,8-5-24,-8 5-31,11-7 28,-11 7-91,11-3-14,-11 3-11,15 0-3,-3 3-13,-2 1 7,5 3-10,2 3 0,1 5 3,0 4-4,6 7 20,-2 4 1,-2 4 2,1 4-1,16 37 9,-19-38-15,-3-1-7,-2-2 0,-3-5-4,-2-4 1,-2-1-10,-2-1 11,-5-3 1,-8 2 7,-5 0 2,-11 4-2,-7-4-57,-3-1-79,-5-1-99,-51 11-1078,41-19 43</inkml:trace>
  <inkml:trace contextRef="#ctx0" brushRef="#br0" timeOffset="24768.6">22762 1780 435,'0'0'468,"0"0"-115,0 0-70,0 0-38,0 0 151,0 0-241,0 0-21,0 0-37,0 0-10,0 0-30,0 0-17,0 0-15,0 0-4,0 0-8,6 8 3,-6-8-8,1 13 5,0-3-6,0 2 8,2 15 3,0-11-12,-2 2-2,0-1 5,1-1 5,0 1-5,-2-1 9,1 0-11,0 1 3,-1-2 5,0-2-3,0 2 0,0-3-2,0 1-26,0-1-57,0 7-246,0-19 97,-1 15-33,1-15-117,-1 12-176,1-12-58</inkml:trace>
  <inkml:trace contextRef="#ctx0" brushRef="#br0" timeOffset="25063.6">22789 1876 74,'0'0'473,"3"-21"159,-3 21-418,4-15-22,-4 15-44,4-14 6,-4 14-15,3-11-12,-3 11-37,6-11-18,-6 11-27,7-10 7,-7 10-27,8-9 5,-8 9-16,9-8 8,2 6-14,-11 2-9,12-2 15,-12 2-12,11 4 10,-11-4-14,14 10 8,-14-10-14,12 12 21,-12-12-15,8 15 5,-8-15-4,6 16 6,-6-16-17,2 14 17,0 1-7,-2-15-7,-4 15 8,4-15 0,-9 14 15,4-6-19,-2-1 5,7-7-8,-12 12 1,12-12-40,-13 10-15,13-10-89,-12 5-47,12-5-149,-12 4-191</inkml:trace>
  <inkml:trace contextRef="#ctx0" brushRef="#br0" timeOffset="25575.67">22948 1823 146,'0'0'337,"10"-2"-92,-10 2-79,11-3 148,-11 3-211,0 0 10,17 0-42,-17 0 15,15 3-42,-6 2 11,0-3-37,1 3 21,-1 0-29,1 1 13,0 2-18,-1-3 14,-2 2-14,1 2 7,5 6 20,-8-7-36,-5-8 24,5 16-30,-5-16 35,0 14-23,0-14 25,-5 12-30,5-12 41,-7 11-18,7-11 45,-6 10-1,6-10 24,-8 5-29,8-5 18,0 0 14,-12-1-72,12 1-2,0 0-31,-2-16 6,2 16-14,5-17 11,1 5-20,-1 3 29,4-2-33,-2-1 29,1 2-31,0-2 36,2 4-27,-1-1 31,6-5-30,-9 8 2,-6 6 27,11-8-25,-11 8 22,9-4-12,-9 4 12,0 0-11,0 0 19,12 6-24,-12-6 23,4 9-19,-4-9 35,3 9-31,-3-9 29,2 17-13,-2-17-15,4 10 23,-4-10-25,4 8 23,-4-8-16,6 7 26,-6-7-20,0 0 21,11 6-26,-11-6 22,0 0-17,14-3 17,-14 3-21,10-6 11,-2-3-18,-8 9-9,6-10 32,-6 10-35,4-11 31,-4 11-44,0 0-15,1-15-84,-1 15-36,0 0-45,-2-12-54,2 12-175,0 0 89</inkml:trace>
  <inkml:trace contextRef="#ctx0" brushRef="#br0" timeOffset="26096.98">23405 1659 20,'0'0'287,"13"0"-106,-13 0 8,8 5-34,-8-5-10,3 12-16,-3-12-1,3 18-33,-2-7 4,-2 15 33,1-12-86,0 0 10,-1 2-23,1-2 12,-2 1-26,2-3 7,-1 2-12,0-1 18,0-1-12,1-12 10,-2 22-25,2-22 14,-2 19-23,2-19 27,-5 21 5,5-21-12,-3 10 28,3-10-29,0 0 8,-6 10-25,6-10 17,0 0-49,-10-4-4,10 4-34,-8-8 23,8 8 6,-10-13 11,10 13 24,-7-14 11,2 3-7,5 11 13,-5-9-23,5 9 18,-6-9-5,6 9 4,0 0-4,-7-5-1,7 5 0,0 0-2,0 0 7,0 0-8,-10 3 10,10-3-26,0 0 22,-4 9-5,4-9 31,0 0-12,0 0 41,0 0-5,7 5 12,-7-5-23,0 0 21,14-2-39,-14 2 31,16-8-36,-7 4 12,1-1-17,-1-1 13,0 2-31,7-3 11,-16 7 1,11-6-19,-11 6 11,0 0-13,15-1 22,-15 1-28,0 0 11,12 4-1,-12-4 28,8 6-24,-8-6 16,7 5-22,-7-5 29,11 8-28,0-3 15,-11-5-17,15 1-65,-15-1 18,16 0-18,-16 0 13,18-3-34,-18 3-12,14-5-23,-14 5-42,14-6-27,-14 6-162,11-6 179</inkml:trace>
  <inkml:trace contextRef="#ctx0" brushRef="#br0" timeOffset="26941.97">23058 1613 47,'0'0'336,"0"0"-123,0 0-29,0 0-57,0 0-7,0 0-38,12 2 15,-12-2-27,0 0 34,0 0-41,0 0 102,8 5-93,-8-5-29,0 0 19,0 0-30,0 0 5,0 0-20,0 0 11,9 5-11,-9-5 19,0 0-17,0 0 45,0 0-8,0 0 41,0 0 10,0 0 150,0 0-141,0 0-27,9-7-14,-9 7-22,6-10 2,-2 1-25,0-1-15,0 2-5,2-6 2,-1 0-12,-1 1 1,-1 1-7,-2 0 8,2 2-7,-2-9 18,-1 19-13,1-17-3,-1 17-2,-1-14-3,1 14-6,-7-8 7,7 8 4,-11-3-6,11 3 3,-19 3-4,9-2 15,-4 3-3,3-1 5,0 3 4,-8 0-31,10-1 15,-1-1 4,10-4 5,-13 6-2,13-6 4,-10 5 6,10-5 8,-9 4 7,9-4-6,0 0-8,0 0-5,0 0-6,5-16-10,3 5 6,17-16-12,-9 13-1,0-1 6,0 0-9,1-1-27,0 3 50,-1-1-8,1 2 7,-1 3-6,-3 0-8,1 3 7,-3 4 4,0 1-6,-11 1 3,21 4 4,-2 10-178,-12-2-104,1 0-131,-2 0-242,2 0-163</inkml:trace>
  <inkml:trace contextRef="#ctx0" brushRef="#br0" timeOffset="28354.6">22693 962 91,'0'0'270,"0"0"-12,-3-12-94,3 12 42,-7-7 104,7 7-187,0 0-13,-6-8-28,6 8-16,0 0-13,0 0-10,0 0-10,-14 0-12,14 0-2,-9 5 2,9-5-5,-9 9-6,4-2 5,0 1-10,-3-1 6,3 2 10,0-1-3,0 2 1,0-2-11,1 1 5,0 0-6,0 1-5,4-10 3,-5 18 5,5-18-13,-3 16 15,3-16 1,-1 14-1,1-14-9,8 18-110,-8-18-12,11 7-28,-11-7-99,13 5-4,-13-5-130,20-1 163</inkml:trace>
  <inkml:trace contextRef="#ctx0" brushRef="#br0" timeOffset="28670.16">22848 949 31,'0'0'334,"0"0"-39,0 0 56,0 0-253,0 0 40,0 0-69,-15 3 29,15-3-42,-9 7 47,9-7-50,-8 12-12,8-12-3,-7 16-8,7-16-7,-6 15 6,6-15 0,-3 16-14,3-2 42,0-14-32,2 14-8,-2-14 1,4 13 12,-4-13-2,7 9-7,-7-9 8,9 5 8,-9-5-1,11 3 6,-11-3 1,12 0-6,-12 0 2,12-7-10,0-6-5,-6 5-13,-2 0-1,0-1-5,-2-1-19,-2 10 15,3-18-22,-3 18 16,1-16 2,-1 16-15,0-11-27,0 11-44,-1-11-31,1 11-22,0 0 11,-4-6-219,4 6 126,-9-3 37,9 3-134,0 0 222</inkml:trace>
  <inkml:trace contextRef="#ctx0" brushRef="#br0" timeOffset="29043.42">22888 969 333,'0'0'223,"7"-7"24,-7 7-82,0 0-27,9-9-28,-9 9-10,8-6-13,-8 6-6,6-7-11,-6 7-8,8-8-9,-8 8-19,14-6 18,-14 6-32,0 0-5,12-3-4,-12 3-4,10 4-3,-10-4 0,13 8 2,-13-8-1,11 14 8,-6-7-9,1 2-3,1-2 8,-7-7-16,8 16 18,1-2-5,-9-14-2,7 13 4,-7-13-6,7 9 2,-7-9-4,3 8-3,-3-8 12,6 8 2,-6-8 9,0 0 41,5 6 14,-5-6-16,0 0-18,0 0-13,9-7-7,-9 7-15,6-16 0,-2 8-4,0-4-1,1 4 2,-1-3 6,2-1-4,-1 4 25,0-3-6,-1 3-16,1 0-5,-5 8-6,9-14 6,-9 14-3,13-17-11,-13 17 11,9-5-18,-9 5 18,0 0-6,14-3-28,-14 3-5,0 0-20,14 4-17,-14-4-8,10 3 33,-10-3-67,0 0 33,16 3-50,-16-3 29,15 0-245,-15 0-6,13-3 187</inkml:trace>
  <inkml:trace contextRef="#ctx0" brushRef="#br0" timeOffset="29312.97">23312 797 282,'0'0'231,"0"0"-53,6-7-48,-6 7 10,0 0-67,0 0 29,0 0-65,8 7 30,-8-7-48,4 10 47,-4-10-20,2 14 45,2 7 32,-3-10-75,1 1 15,0 0 14,1 1-13,-2 0-14,2 3-11,-1-2-4,0 2 17,0-1 5,0-2-11,-1-1-8,-1 1-8,1 1-5,-1-3 0,0 13-1,-1-14-4,1-10-8,-3 19 4,3-19-20,-8 17 27,8-17-27,-10 12 7,10-12-29,-12 8-21,12-8-13,-15 2-25,15-2-17,-15-3 21,6-1-90,-6-8-180,5 2 187,2 0-230,1-2 152</inkml:trace>
  <inkml:trace contextRef="#ctx0" brushRef="#br0" timeOffset="30318.52">23223 1001 644,'-3'-13'47,"2"3"54,1 10-36,-3-17 75,3 17-51,0-19 51,0 19-54,5-27 97,-1 18-96,-4 9-1,8-19 0,-3 10 12,1 2-24,-1-1-11,2-1-19,-2 1 2,1 0-19,3 3 3,-1-2-11,0 1-6,0 0-3,0 1-1,10-4 5,-7 6-13,-2-2 1,2 3-3,-1-3 9,0 3-9,-10 2 5,17-2-15,-17 2 6,15 0 1,-15 0 6,15 0-10,-15 0 9,13 3 1,-13-3 1,17 7-8,-17-7 10,7 9-5,-7-9 3,8 9-6,-8-9 7,5 8-11,-5-8 17,5 9-12,-5-9 2,0 0-7,8 9 12,-8-9 0,0 0 7,6 8-11,-6-8 16,0 0-9,15 0 10,-15 0-17,11-6 6,-11 6-8,13-9-1,-13 9 13,14-11-4,-14 11-25,11-11 27,-11 11-8,9-8-9,-9 8 21,8-8-30,-8 8-21,8-8 30,-8 8-16,0 0 14,0 0 9,0 0 7,0 0 4,5 9 8,-5-9-19,0 0 6,0 12 3,0-12-14,0 0 14,0 16-7,0-16 3,2 12 9,-2-12-4,0 0-20,7 11 13,-7-11 6,8 6 7,-8-6-5,0 0-11,13 1 12,-13-1-15,12-3 14,-12 3-4,11-5 2,-3-1-2,-8 6-6,17-14-14,-17 14-12,10-9 37,-10 9-28,8-9 30,-8 9-23,6-6 20,-6 6-18,0 0 9,7-9-30,-7 9 29,0 0-20,0 0 28,0 0-27,0 0-3,0 0 30,4 9 5,-4-9-6,0 0-5,0 0-1,2 13 5,-2-13 4,0 0-18,0 0 8,0 0 11,1 11-5,-1-11 0,0 0-2,0 0-17,0 0 30,0 0-30,0 0-10,13-4 4,-13 4 8,6-10-30,-6 10 30,9-13-56,-5 4 9,1 1-2,1-4-1,0-1-8,1 0-5,-2-1 68,2-1-48,-2 1 77,6-8 23,-7 13-22,1-1 49,-5 10-71,5-15 30,-5 15-42,7-7 42,-7 7-40,0 0 28,0 0-31,0 0 11,10 10 10,-10-10 8,0 19-16,0-7 22,-1 19 30,-1-14-36,2 1-1,-2-2 5,2 4-7,0-5-4,0 0-2,0-2 10,0 1-7,0-2-1,0-12-11,0 21 9,0-21 10,2 16-2,-2-16-5,0 5-59,0 9 2,0-14-7,0 0-33,0 0-20,0 0-1,0 0 14,0-16-72,0 16 33,-2-18-37,2 18 79,-3-19 17,3 19 43,-2-17 12,2 17 3,-7-20 5,7 20 12,-3-12-6,3 12 6,-6-9 4,6 9 4,0 0 20,-6-9-3,6 9 1,0 0 7,-8-8 2,8 8 0,0 0 1,0 0-5,0 0-2,-3-3 23,3 3-9,0 0 25,0 0 9,0 0 9,7-11-13,-7 11-10,17-4-12,-6 1-1,3-2-18,1 0 47,2 1-5,-1-2 34,3 1 10,-1-1 11,16-5 133,-18 7-144,-1 0-7,-2-2-13,-1 4-8,-1-2-15,-11 4-14,16-5-11,-16 5-16,16-4-14,-16 4-36,10-3-66,-10 3-36,0 0-21,0 0-71,7 6-912,-7-6-27</inkml:trace>
  <inkml:trace contextRef="#ctx0" brushRef="#br0" timeOffset="31590.04">26627 1088 4,'-7'5'481,"7"-5"217,0 0-418,0 0-43,0 0-15,0 0-16,0 0-8,0 0 1,0 0-7,-11-3-38,11 3-29,0 0-14,0 0-16,5-13-28,-5 13-15,6-8-8,7-2 12,-3 3-33,-1 0-11,1 2-14,4-3 12,0 3-7,4-2 2,-1 0 15,4-1-16,-1 1 0,0 1-7,3 1 3,-1-1 0,1 2-4,-3-3-3,19 3 6,-20 3-6,0 0 3,-4 1-6,1 0 7,-1 1-2,3 3-2,-4-2 5,0 3-2,-1 0 0,1 0-13,-3 0 0,-3 2-4,2-4 2,-1 2-5,4 5-9,-13-10 26,14 6-15,-14-6 15,8 8 5,-8-8 4,0 0 2,12 5 3,-12-5 5,0 0 0,9 5 28,-9-5 15,0 0 4,0 0-17,11-1-20,-4-7-2,-7 8-20,14-10-2,-6 4 3,-1-1-7,5 0-3,0 0 4,-2 0-5,1 3-7,0-1-2,-1 1 8,3-1 4,-2 2-4,2-1-3,-2 1 9,15 0-10,-12 2 3,-1-1 8,0 2 0,0 0 1,-1 2 0,2-2 2,-1 0 9,2 0-2,1 0 0,0 0-4,2 0 8,0-2-5,0 0-6,2-1 4,20-5-5,-17 1 2,-1 2-1,-1 0-27,-6-2-22,3 1-23,-4 1-16,0-2 1,-1 1-7,-2 1-32,-1 1-56,-2-2-111,-8 6-114,9-6-217,-9 6-138</inkml:trace>
  <inkml:trace contextRef="#ctx0" brushRef="#br0" timeOffset="32013.85">26962 601 326,'0'0'282,"0"0"-3,2-12-99,-2 12 5,0 0-87,0 0 25,0 0-71,0-12 22,0 12-54,0 0 47,-9 4-55,9-4 46,-11 11-47,4-5 24,-7 13 59,6-8-65,0 1-8,2 0 6,1 1 9,-1 0-9,2-1-4,-1 1-3,2-1-5,1-1 5,0 0 1,2-11-4,0 22-10,2-13 0,3-1-54,6 6-168,-4-9-8,3 0-17,0-2-214,-10-3 68</inkml:trace>
  <inkml:trace contextRef="#ctx0" brushRef="#br0" timeOffset="32282.85">27117 661 196,'0'0'251,"0"0"-25,0 0-90,-5-9 15,5 9 24,0 0-125,-13 3 44,13-3-52,-7 7 8,7-7 2,-9 9-5,2-2-1,7-7 8,-6 16-7,6-16-3,-7 16-9,7-16 3,-5 16 2,5-16-12,2 18 62,-2-18-44,5 9-1,-5-9-4,9 7 1,-9-7-17,11 1 3,-11-1-25,16-1 24,-16 1-25,16-5 34,-7 0-29,-3-1 19,-6 6-53,12-14 13,-4-1-19,-5 4 12,-3 11-5,3-15-6,-3 15-21,-3-13-35,3 13-2,-5-11-98,5 11-2,-6-8-270,6 8 63</inkml:trace>
  <inkml:trace contextRef="#ctx0" brushRef="#br0" timeOffset="32557.92">27236 614 435,'0'0'150,"0"0"18,0 0-64,0 0 34,-5 9-69,5-9 43,-6 9-71,6-9-1,-7 10-10,7-10-12,-7 11-3,7-11 8,-5 14-8,5-14-1,-6 18 12,6-18-14,-2 9 1,2-9-5,-3 10 5,3-10-11,0 0 12,-4 11 11,4-11 1,0 0 2,0 0 0,-2 10-2,2-10-28,0 0-99,0 0-86,0 0-515</inkml:trace>
  <inkml:trace contextRef="#ctx0" brushRef="#br0" timeOffset="33209.62">27260 616 383,'0'0'291,"0"0"180,0 0-280,0 0-86,0 0 10,0 0-58,0 0-4,0 0-19,0 0-14,9 3-1,-9-3 6,4 9 13,-4-9 4,4 14 32,0-4-22,-4-10 8,6 29 24,-3-20-57,-3-9-1,2 20-4,-2-20-5,2 17-3,-2-17-1,2 17 2,-2-17-12,3 12 14,-3-12-10,1 13 13,-1-13-5,0 0-7,-1 13 5,1-13 45,0 0-6,-3 12 11,3-12 3,0 0-9,-6 6-10,6-6-15,0 0 13,0 0 4,-13-1 1,13 1 5,0 0-20,-10-5 2,10 5 6,-7-6-12,1-5 17,6 11-4,-4-11-4,4 11-1,-5-11-6,5 11-15,0-13-3,0 13 0,-3-11-8,3 11 1,-2-13-8,2 13 2,2-10-2,-2 10-2,5-10-3,2-1-1,-7 11 4,9-9-6,-9 9 1,10-7 3,-10 7-10,10-4-8,-10 4 1,13-2-2,-13 2 0,0 0 4,18 0 0,-18 0 1,11 5-1,-11-5-4,17 8-17,-17-8 18,9 8 13,-9-8-6,8 6 7,-8-6 8,0 0-11,8 7 6,-8-7-4,0 0 1,0 0 8,6 7 0,-6-7 8,0 0 30,0 0 13,0 0 62,0 0-62,0 0-10,0 0 0,7-5-9,-7 5-7,2-11-32,-2 11 15,6-12 0,-6 12-6,5-11-2,-5 11 1,7-10-4,-7 10-5,7-8-3,2 1-12,-9 7 19,10-7-1,-10 7 0,10-3-5,-10 3 8,0 0-3,17 1-6,-17-1 5,12 5-7,-12-5-22,11 7-11,-11-7-22,9 11-30,-1-3-21,0 3-243,-2-3 83,-6-8-40,9 13-289,-9-13-121</inkml:trace>
  <inkml:trace contextRef="#ctx0" brushRef="#br0" timeOffset="33456.64">27650 656 35,'0'0'451,"0"0"-171,0 0-62,0 0-39,0 0-52,0 0-31,0 0-17,6-7 18,-6 7-62,0 0 0,0 0-2,4 13 13,-4-13-18,4 10 17,-3 5 18,-1-15-28,2 17-8,-2-17-22,0 17 20,0-17-6,0 16-7,0-16-4,0 16-12,0-16-25,-6 15-45,6-15-8,-10 14-129,4-8-284,6-6 13</inkml:trace>
  <inkml:trace contextRef="#ctx0" brushRef="#br0" timeOffset="33667.64">27350 717 26,'-4'-8'417,"4"8"-122,0 0-54,5-11-23,-5 11-49,10-11-17,0 5 12,10-8 146,-7 8-170,0-2-13,2 3-16,0-3-27,-1 3 0,1-3-26,-1 4-6,2-3-15,-1 2 0,-4 3-13,1-2 1,-1 0-13,0 1-33,-2 0-44,11 0-145,-20 3 81,15 0-113,-15 0-13,0 0-327,17 0-96</inkml:trace>
  <inkml:trace contextRef="#ctx0" brushRef="#br0" timeOffset="34065.75">27692 621 233,'0'0'347,"6"7"-109,-6-7 18,0 0-71,0 0-21,0 0 86,0 0-151,0 0-28,0 0-15,0 0-9,0 0-13,0 0-4,0 0-13,0 0 3,-2 12-11,2-12 0,-4 12 0,4-12-2,-4 13 5,4-13-8,-7 22 28,7-22-22,-2 15-7,2-15 9,0 13 12,0-13 28,2 10 6,-2-10-1,7 7-8,-7-7-5,10 5-3,-10-5 8,16-2-9,-16 2-6,15-4 3,4-5 70,-10 3-50,1 0-5,-2 0-16,-1 0-1,-1 0 15,-6 6 1,12-11-12,-12 11-10,9-10-4,-9 10-16,7-6-3,-7 6-34,0 0-20,9-9-33,-9 9-176,6-7 82,-6 7 17,0 0-82,0 0 30,0 0-58,0 0 73,7-6-45,-7 6 70,0 0-165</inkml:trace>
  <inkml:trace contextRef="#ctx0" brushRef="#br0" timeOffset="34325.75">27852 640 486,'0'0'88,"0"0"-16,0 0 73,0 0-30,0 0 71,9-7-63,-9 7 48,0 0-44,0 0-10,0 0 4,0 0-13,0 0-11,0 0-16,4-9-2,-4 9-22,0 0 28,0 0-58,0 0-5,0 0-6,0 0-11,0 0-4,0 0-1,0 0-1,0 0 7,0 0-3,0 0-4,-6 14-1,6-14 2,-5 14 8,0-5-35,-1 8 45,6-17-17,-5 16 1,5-16-1,-4 16 0,4-16 0,-1 13 1,1-13-1,-2 12 7,2-12-10,0 0-2,2 15-4,-2-15-25,0 0-25,9 9-33,-9-9-167,16 0 102,-16 0 1,14-6-28,-5 1-5,0-1-28,0 1-96,0-2 227</inkml:trace>
  <inkml:trace contextRef="#ctx0" brushRef="#br0" timeOffset="34641.61">27946 701 770,'7'-9'91,"0"3"97,-1-2-49,-6 8 54,16-14 89,-16 14-157,8-9-22,-8 9-15,5-7-19,-5 7-20,9-6-10,-9 6-8,0 0-19,0 0-5,7-9 1,-7 9-8,0 0-7,0 0 3,0 0 8,2 13 6,-2-13-8,-4 11-29,4-11 27,0 12-21,0-12 26,0 14-7,0-14-1,0 11-7,0-11-12,0 0-15,0 15-4,0-15-14,0 0-5,2 12 2,-2-12-149,0 0 62,0 0 36,0 0-34,0 0 29,0 0-42,0 0 85,0 0-43,0 0 27,0 0 79,-13-4-32,13 4 76,0 0 5,-11-2 29,11 2 22,-10-6 77,10 6-80,0 0 25,0 0 24,0 0 30,-9-5-19,9 5-1,0 0-34,0 0-17,10-6-18,2 2-21,3 0-4,2 1-18,1 1-6,0 0-8,23-3 9,-21 5-19,2-2-20,-3 1-85,0 2-122,-1 1-122,-4-2-215,0 0-63</inkml:trace>
  <inkml:trace contextRef="#ctx0" brushRef="#br0" timeOffset="36157.33">18178 2157 331,'-16'2'276,"16"-2"-26,0 0-41,0 0 11,-14 0-29,14 0 10,0 0-35,-9-4 5,9 4-18,0 0 2,-10-5-24,10 5 4,0 0-23,-8-5-2,8 5-27,0 0-11,-5-7-10,5 7-15,0 0-17,0 0 0,-2-12-13,2 12-12,4-9 3,-4 9-3,9-12-1,-2 6-4,14-9 3,-7 7-2,-2 0 6,3 0-20,2-1 16,2 1-6,0-3 6,1 3-6,0-2 5,0 1-2,0 1 9,0-1-9,0 1 0,0-1-7,-5 3 1,2 0 0,-3 2 0,1 0 1,1-1-1,-2 3-3,-1 0 5,1 2-4,0 0 4,0 2-3,-2-2 11,1 5-9,0-2 3,-1 1-6,-1 0 11,-1 0-13,8 3-19,-18-7 20,13 5-6,-13-5 5,10 4 1,-10-4 3,10 5-6,-10-5 19,0 0-1,9 4 11,-9-4 9,0 0 23,0 0 3,0 0-3,0 0-12,5-1 35,2-7-43,-7 8-13,0 0-6,5-15-3,-5 15-12,9-14-8,-1 7 5,-1 0-7,5-3-1,-1 3-6,3-1 3,0-1-2,2 2 5,-1 0-1,22-5-16,-18 6 23,-1 2 5,1 1 1,0 0 1,1 1 3,-1-1-13,0 2 16,-1 1-11,-2 0-3,1 1-19,1 0 6,-3 2-1,2 1-2,-3-1 14,1 0 1,-2 0 0,0 1 5,-3-2-3,3 2 13,-13-4-10,19 4 7,-9 0-6,-10-4 10,22 3-2,-9-4-20,0 1-66,-1-5-64,4 1-102,-3 3-110,13-12-1163</inkml:trace>
  <inkml:trace contextRef="#ctx0" brushRef="#br0" timeOffset="36795.33">18258 1656 373,'0'0'475,"0"0"-127,6-7-76,-6 7-74,0 0-29,0 0-64,0 0-1,3-10-37,-3 10-3,0 0-16,0 0-12,-14 5-17,14-5 15,-13 12-23,7-4 29,-2 1-28,2-1 18,-2 3-31,2-1 21,-1 2-25,1 0 24,1-1-24,1 0 18,1-1-20,1-1 3,2-9-17,-1 18-4,1-18-41,6 21-123,-6-21 33,15 9-76,-15-9-62,20 3-164,-8-5 65</inkml:trace>
  <inkml:trace contextRef="#ctx0" brushRef="#br0" timeOffset="37591.42">18406 1663 13,'0'0'453,"0"0"-116,-7-8-92,7 8-67,0 0-25,-14 0-20,14 0-32,-13 5-2,13-5-30,-13 9-2,7-2-24,6-7 29,-9 9-40,9-9 25,-4 10-26,4-10 0,-1 11-17,1-11 28,6 8-38,-6-8 35,10 6-11,-10-6 11,14 2-28,4-3 19,-18 1-4,19-2-20,-19 2 14,17-8-8,-17 8 3,13-9-25,-13 9 5,10-14-35,-10 14 4,4-12-10,-4 12 21,1-12-19,-1 12-2,0 0-46,-8-13-186,8 13 111,0 0-4,0 0 1,0 0-6,-15 3 18,15-3 27,0 0 21,0 0 13,-6 7 19,6-7 25,0 0 28,0 0 35,0 0 44,0 0 31,-2 12 21,2-12 23,0 0 34,0 0 29,0 0-1,0 0 15,0 0-32,0 0-19,0 0-42,0 0-10,0 0-8,0 0-11,12-2-26,-12 2-8,0 0-13,3-3 17,8-5-30,-11 8-19,0 0 7,11-4-11,-11 4 7,0 0-4,18 3 5,-18-3-22,13 5 18,-13-5-8,17 9 3,-17-9-2,14 9-4,-14-9 7,19 17-10,-19-17 13,10 11-6,-10-11 16,9 9-18,-9-9 11,8 8-14,-8-8 11,6 6-1,-6-6 8,0 0 6,7 6 30,-7-6 34,0 0 35,0 0-32,0 0-10,0 0-29,9-6-13,-9 6-27,3-17 1,1 6-12,-1 1 4,-1 0-3,2 1-1,0-3-12,1 3 11,-1 0-5,1 1 6,3 0-5,-8 8-8,16-15-66,-16 15 44,12-2 18,-12 2-8,13 0 8,-13 0-29,11 2 7,-11-2-3,13 3 14,-13-3-25,11 5 31,-11-5-14,0 0 30,16 4-7,-16-4 19,11 0-2,-11 0-45,9-2 17,-9 2-14,10-8 24,-10 8-14,11-12 29,-11 12-15,7-14 31,-7 14-7,7-13 66,-7 13 15,5-14 14,-5 14-2,4-11 0,-4 11 41,3-11-91,-3 11-17,0 0-20,4-11-5,-4 11-9,0 0 0,0 0-1,0 0 13,0 0-17,0 0 0,7 9 9,-7-9 0,4 15-2,-4-15 5,6 16-8,-2-6 10,-2 2-6,2-4 8,-1 4-2,-1-2-5,1 0 0,-1-1-1,-2-9-2,3 18 9,-3-18 0,0 16-6,0-16 5,-4 17 1,4-17-36,-15 21-108,8-15 34,-3-2-71,1 0-44,9-4-53,-23 3-54,12-5-198,-3-1-26</inkml:trace>
  <inkml:trace contextRef="#ctx0" brushRef="#br0" timeOffset="38526.42">18594 1616 197,'0'0'425,"-7"-12"-63,7 12-86,-3-10-64,3 10-52,3-16-42,2 7-26,1 1 9,2-1-46,1-3 10,3 3-35,-1-1 18,2 0-40,-1 1 9,1 1-73,1-1 21,-1 1-17,1 2-3,-1-1-6,0 2 10,-2 0 8,-1 2 5,-1 0 9,1-1-2,-10 4 4,17-6 9,-17 6-3,22-4-2,-22 4 13,11 3 15,-11-3 14,10 6-34,-10-6 35,9 8-17,-9-8 29,9 12-17,-2-5 24,-7-7-30,7 15 38,-7-15-12,8 16 17,-8-16-18,9 14 1,-9-14-4,10 12 12,-10-12-4,9 11 44,-9-11-13,10 6 10,-10-6-32,16 3 11,-16-3-20,16-4-1,-6 0-19,1 0 15,-2-1-16,2-4 8,7-7-6,-8 5-27,-3 0 20,-1 3 7,-1-1 22,0 1 17,-5 8-16,9-13-12,-9 13-6,7-11-11,-7 11-10,0 0-1,6-10-2,-6 10-4,0 0-3,0 0 7,0 0-3,0 0-12,-1 12-16,1-12-37,0 0 10,-2 13-4,2-13 19,0 0-29,2 14 25,-2-14-31,0 0-3,7 8-46,-7-8-6,12 5-49,-1-4-153,-11-1 187,16-2 20,-16 2 21,16-4 19,-7 0 43,1 0-13,-1-3 21,-1 2 44,1-1 28,-1-2 24,-2 2 43,1-1 11,-2 0-8,-5 7 13,7-11 0,-7 11 4,5-9-27,-5 9-7,6-9-20,-6 9-19,0 0-10,0 0-9,0 0-7,0 0-28,0 0 19,-6 9-17,6-9 16,-6 17-9,3-7 16,-3 14 4,4-13-19,0 1 10,1-1-29,0-1 25,1-10-19,0 19 12,0-19-26,1 16 23,-1-16-18,3 11-4,-3-11-62,8 5-12,-8-5-46,11-3 13,-11 3-13,13-8 41,-6 2 12,-1-4-29,2-1 10,-3-2 8,1-3-2,0-1 31,-1-4-47,-3-1 70,2 0-20,-2-1 106,0 4 28,-1 0 108,-1 2-22,3-13 175,-2 20-196,-1 10-75,2-19 27,-2 19-64,0 0 27,0 0-41,0 0 45,0 0-52,0 0 3,-8 12 2,4 2 4,1 1-1,0 2-22,-1 5 25,-5 21 3,5-21-22,1 0 19,1-2-10,-1-2 19,1 0-26,-1-4 27,1 2-44,0-3 18,0-1-26,-2-2 22,4-10-15,-4 19 29,4-19-17,-5 13 8,5-13-19,-6 7 9,6-7-20,-9 4 29,9-4-29,0 0 48,-16-2-9,16 2 64,-7-5 31,7 5 28,-8-4-12,8 4-6,0 0-10,-9-7-15,9 7-6,0 0 18,-1-13-58,1 13-18,6-12 6,2 6-9,1-1 3,2-2-9,2-1-7,3-1-3,1 1 6,2 0-6,-2 0-16,1 1-56,-5 1-59,2 2-76,10-5-398,-14 7 66,-2 1-43</inkml:trace>
  <inkml:trace contextRef="#ctx0" brushRef="#br0" timeOffset="39408.86">20818 2559 346,'0'0'533,"-10"-4"-130,10 4-93,0 0-58,-12-3-58,12 3-44,0 0-20,0 0-29,-10-3-17,10 3-9,0 0-17,0 0-7,0 0-19,0 0-8,0 0-1,0 0-8,0 0 5,9-5-4,1 3 0,4-1 0,4 1-6,23-8 11,-18 5-9,-2 0-1,-1 1-12,-5 0 3,1 1 7,-3 0-2,-1 1-4,-2-1-2,-10 3-1,17-3-42,-17 3 31,0 0 2,0 0 10,0 0-3,-18 10-8,-1-2 3,-3 0 15,-5 1 25,-2 3 15,-3 0 24,-6-1 21,6 0-7,2-2 18,3 1-16,5-3-20,2 1-15,6-2-9,-1-2-6,4 0-7,2 0-15,9-4-4,-14 4-4,14-4 5,0 0 0,0 0 2,19 2 4,0-7-9,7-1-6,9-1-7,6-4-52,1-1-27,-1 1-52,1 0-99,-2-1-125,25-5-881,-37 9 224</inkml:trace>
  <inkml:trace contextRef="#ctx0" brushRef="#br0" timeOffset="40464.42">24775 1973 49,'0'0'212,"16"3"-12,-16-3-16,24 0-18,-10 0-2,6-3-7,0 3-4,5-2-30,0-1-10,2-1-24,-2 1 1,-1 1-34,-5-1 8,-1 1-29,-1-1 25,-3 2-12,-3-2 16,-11 3-27,19-3 20,-19 3-24,0 0 8,0 0-22,0 0 13,0 0-15,-8 6 30,-3-4 0,-7 2 23,2-1-6,-25 6 99,18-4-67,-2-2-10,1 2-9,0-1-14,2 0-8,2 0-17,1 0-3,4-2-9,-2 1-3,5 0-6,-1-1-1,3 1-8,10-3-11,-15 4-12,3-1-1,12-3 26,0 0-7,0 0 4,8 9-13,-8-9 10,19 2-10,-5-2 4,1 0-5,1-1 9,0 1-6,4-1 0,-6-1-2,1 2 5,-2 0-12,-1-1-6,-12 1-11,18 0 5,-18 0-16,14 1 20,-14-1-9,0 0 20,0 0-3,-6 8 11,-2-3-7,-4 2 9,-2-3-3,1 2 6,-1-1-9,2-1 13,-6 4-3,18-8-25,-12 6-13,12-6-23,0 0-18,-4 8-98,4-8-123,11 3-430,-11-3-233</inkml:trace>
  <inkml:trace contextRef="#ctx0" brushRef="#br0" timeOffset="47079.57">18923 3028 78,'0'0'324,"0"0"-75,0 0-50,0 0-22,0 0-24,0 0 23,0 0-48,0 0 21,0 0-50,0 0 3,0 0-49,0 0 13,0 0 0,0 0-61,0 0 21,0 0-28,-2 12 18,2-12-22,-5 15 32,1-7-43,2 2 47,-3-1 1,1 4 9,-2-2 3,-1 1-11,2-2-9,1 1 5,-5 6 7,3-9-16,6-8-2,-7 14 1,7-14 28,-6 11 28,6-11 32,-4 9 37,4-9 32,-5 7 2,5-7 47,0 0 1,0 0-39,0 0-80,0 0-51,-9-20 27,9 20-55,2-21-7,0 9 4,2-1-19,-2-1 5,3 1-3,-1-1-6,1 3-3,1-3 6,0 2-7,0 0 5,1 1-9,-2 0 6,1 3 1,0-1 11,0 3-23,-6 6 1,7-12-11,-7 12 7,7-10-12,-7 10 18,10-7-11,-10 7 15,11 0-10,-11 0 10,15 2-3,-5 1 17,-1 1-25,0 1-3,12 8 40,-8-6-15,0 2 7,-1-2-14,1 1-49,0 1-97,1-1-66,0 1-128,0-2-107,1-1-417,-4-1-414</inkml:trace>
  <inkml:trace contextRef="#ctx0" brushRef="#br0" timeOffset="56309.68">18452 1053 47,'0'0'545,"0"0"-176,0 0-67,0 0-69,12 1-27,-12-1-18,0 0 116,0 0-199,0 0-18,0 0-12,11 2-25,-11-2-8,0 0-9,0 0-17,0 0 3,0 0-18,7 8 6,-7-8 2,5 9-6,-5-9-5,5 12 1,1 6 17,-3-7-8,2-1-1,-2 0-3,-1 1 4,1-1 5,-2 1 3,2 0-9,-3-11 4,2 20-10,-2-20-5,1 19-32,-1-19-15,0 17-44,0-17-53,-2 17-76,2-17-71,-8 14-293,8-14-99</inkml:trace>
  <inkml:trace contextRef="#ctx0" brushRef="#br0" timeOffset="56547.68">18245 1103 435,'-5'-1'884,"-5"-4"-559,10 5-30,0 0-24,0 0-29,-10-3-7,10 3-2,0 0 2,0 0-29,0 0-38,0 0-22,-4-9-45,4 9-24,8-8-38,0 2-6,4-2-4,6-3-13,1 1-15,2-1-31,-1 0-64,-1 1-55,2 1-38,-1 0-73,-1 2-54,2-1-27,-5 2-479,2 2-355</inkml:trace>
  <inkml:trace contextRef="#ctx0" brushRef="#br0" timeOffset="56877.68">18589 1051 301,'0'0'202,"0"0"65,8 9-75,-8-9 48,0 0-71,13 3-21,-13-3-33,0 0-6,20-3-22,-20 3-23,15-4-11,-15 4 3,18-8-13,-18 8-11,14-8 4,-5 3-10,-9 5 5,12-10 2,-12 10-11,9-9 0,-9 9-4,6-8-22,-6 8 7,5-10 3,-5 10-16,0 0-6,-7-7 11,7 7-9,0 0 6,-15 4-2,15-4-4,-13 6 7,13-6 9,-13 14-6,5-8-1,1 3-5,1-2 10,0 1 0,-5 11 8,8-10 0,0 0-7,-2-1-2,5-8 13,-2 16-7,2-16-2,0 13-16,0-13-42,7 10-56,-7-10-25,10 5-121,-10-5 23,15 0-208,-15 0 85</inkml:trace>
  <inkml:trace contextRef="#ctx0" brushRef="#br0" timeOffset="57084.68">18835 845 366,'0'0'230,"0"0"-15,0 0-80,0 0 20,0 0-67,4 11 51,-4-11-19,3 28 99,-2-15-104,-1 0-50,2 0-8,-1 2-11,0 0 0,0 1-10,2 0-7,-2-2-1,1 2-1,-1-4-7,0 3 2,0-4-40,1 0-34,-1 1-44,0-3 14,-1-9-87,2 17 9,-2-17-57,-2 13-214,2-13 99</inkml:trace>
  <inkml:trace contextRef="#ctx0" brushRef="#br0" timeOffset="57537.68">18709 1097 323,'0'0'357,"0"0"-41,0 0-30,-10-4-43,10 4-25,0 0-37,0 0-37,0 0-32,0 0-17,6-11-21,-6 11-18,17-6-4,-7 1-15,5-2-4,-2 2-7,4-3-6,-3 1-4,2 2-2,0-2-14,-1 2 18,12-7 15,-13 7-19,-2 0 11,-2 1 3,0 1 1,-1-3 2,1 2 13,-10 4-3,16-7-9,-16 7-10,15-5 1,-15 5-2,11-5-16,-11 5 1,9-4-6,2 1-8,-11 3 5,0 0 3,12 0 2,-12 0-2,11 2 2,-11-2-6,11 4 6,-11-4 4,14 8-10,-5-3 0,-9-5-1,13 9-3,-7-3-4,1-1-2,0 2 0,-2 0-1,-5-7 4,9 13-10,-9-13 4,6 9-4,-6-9 5,3 11 8,-3-11 1,0 0 4,-2 15 5,2-15 6,-7 8 15,7-8 39,-7 9 43,7-9 119,-12 6-127,12-6-22,0 0-9,-13-7-16,13 7-19,-5-10-32,5 10-36,-1-15-27,1 15-5,3-18-23,-1 7-29,2 2-27,1 0-32,0 1-58,9-8-422,-7 10 56,0-2-116</inkml:trace>
  <inkml:trace contextRef="#ctx0" brushRef="#br0" timeOffset="58028.47">19163 1010 257,'0'0'405,"0"0"-160,0 0 2,1-11-89,-1 11 1,0 0-35,5-10-2,-5 10-12,8-5-37,-8 5-21,8-5-4,-8 5-18,9-5-5,-9 5-13,11-3 8,-11 3-1,13 1-14,-13-1 8,14 5-6,-14-5-3,11 6-6,-11-6-4,11 4 1,-11-4 2,8 7 0,-8-7 2,8 5-1,-8-5 37,9 7-39,-9-7 15,0 0 5,0 0 34,9 7 21,-9-7 17,0 0 0,0 0-13,0 0-18,9-7-15,-9 7-17,4-8-5,-4 8-7,5-10 1,1 2-6,-6 8-5,7-8-18,-7 8 1,10-5-9,-10 5-6,0 0 10,14-1 2,-14 1-1,0 0-2,17 3-4,-17-3 14,9 5 0,-9-5 2,9 5-15,-9-5 12,0 0 5,11 7 15,-11-7-4,0 0 15,0 0-5,14 0-18,-14 0-9,11-8 3,-3 0-6,0 2 5,0-2 1,0 1 31,-1 0 23,1 0-3,3-2 7,-11 9-43,13-8 3,-13 8-2,13 1 1,-13-1-12,17 8 5,-7 0 13,1 4-14,-1 2-42,-1 3-96,3 1-97,-2 6-105,-2-5-260,-1 1-112</inkml:trace>
  <inkml:trace contextRef="#ctx0" brushRef="#br0" timeOffset="63100.11">20659 2646 141,'0'0'351,"0"0"-48,0 0-47,0 0 12,0 0-38,0 0-24,-7 0 182,7 0-210,0 0-16,-13 0-23,13 0-17,0 0-11,0 0-2,0 0-2,0 0-8,-9-3-12,9 3-12,0 0-8,0 0-12,0 0-15,0 0-7,0 0-4,0 0-6,0 0-4,0 0-10,-10-5 1,10 5 1,0 0-9,0 0 6,0 0 3,0 0-6,0 0 0,0 0 2,0 0 0,0 0 2,0 0-6,0 0-22,0 0 11,0 0 11,17 5 3,-17-5 3,27 0 1,-7-2-9,1 0 4,5 1 4,1-1-4,-1 0 0,2-2 9,0 0 2,-3 1 3,1-3 16,12 3 47,-22-1-43,-3 3-5,1-2-2,-3 2 1,-11 1-17,17-4-8,-17 4-4,13-2-8,-13 2-17,12-2-34,-12 2-73,0 0-89,0 0-107,0 0-115,0 0-458,0 0-460</inkml:trace>
  <inkml:trace contextRef="#ctx0" brushRef="#br0" timeOffset="64517.77">24789 2111 74,'0'0'167,"0"0"-12,0 0-45,0 0 16,0 0-25,0 0 14,0 0-37,9 3 12,-9-3-42,0 0 9,0 0-34,0 0 29,0 0-31,0 0 33,0 0-14,0 0 25,0 0-18,0 0 41,0 0-20,0 0 22,0 0-16,0 0 10,0 0-12,0 0 8,0 0-9,0 0-1,0 0 4,0 0 35,0 0-56,0 0-9,0 0-6,0 0 6,0 0-9,0 0-8,0 0-11,0 0 5,0 0-1,0 0-6,0 0 4,0 0-5,0 0 1,0 0 10,0 0 5,0 0-7,0 0 4,0 0-13,0 0 2,0 0 0,13-1-5,-13 1-6,24-3 8,-7 2-7,2 1 4,5-3-8,6 2 16,0 0-18,7-2 13,37-2-20,-37 3 9,-1 0-3,0-1 19,-1 1 3,-7-1 15,1 1 4,2 0 14,-6-1 24,-4 2 18,-1 0 4,-2-1-1,-4 1-12,-1 0-7,-2 0-17,7-2 25,-18 3-49,11-2-12,-11 2 7,0 0-15,0 0-11,-11-5 5,11 5-4,-21 0-1,8 0-9,-2 0 5,1 2-6,-2-2 5,-1 1-8,-2-1 2,2 3 12,-3-2-6,1 2-4,6-1-1,-2-1 1,2 1-3,3-1 2,10-1 8,-21 1-3,21-1 7,-16 3 2,16-3-2,0 0 6,-13 0-8,13 0 7,-11 4-1,11-4-2,0 0-2,0 0 1,0 0 5,0 0 0,20 1-8,-6-2 1,-14 1 0,24 0-1,-11-1 6,0 1-3,2 0-2,-2-1-5,-13 1 5,20-2 0,-20 2 2,19 0 4,-19 0 9,13 0-5,-13 0-14,0 0-7,11-3-1,-11 3 1,0 0 9,0 0-2,0 0-7,-22 0 11,5 0-13,-1 3 8,-15-1-9,19-1 2,0-1-1,1 2 6,0-2-8,13 0 5,-20 3-2,20-3-9,-18 1-9,18-1 0,-13 0-4,13 0-8,0 0-3,-14 3-7,14-3-1,0 0-193,0 0 30,0 0-126,0 0-105,0 0-398,0 0-378</inkml:trace>
  <inkml:trace contextRef="#ctx0" brushRef="#br0" timeOffset="74967.5">18130 5687 1,'0'0'619,"0"0"-154,0 0-69,0 0 232,-6-9-362,6 9-29,0 0 6,0 0-72,-10-3 43,10 3-89,0 0 27,0 0-82,-18 0 38,18 0-76,-16 4 47,5 1-69,-2 3 58,-5 2-59,2 5 47,-7 2-60,-2 5 62,1 4-61,1 1 53,-1 1-55,2 2 5,2-1 3,4 3-17,2-6 22,4-1 0,1 2 20,5-5-7,3-1-13,4-3 6,12 22 10,-1-25-27,4-3-91,5-1-81,2-6-81,6-3-92,7-4-82,2 1-462,7-10-454</inkml:trace>
  <inkml:trace contextRef="#ctx0" brushRef="#br0" timeOffset="75327.05">19494 5441 138,'0'0'610,"0"0"-125,0 0-54,4-10-115,-4 10 263,0 0-297,4-10-69,-4 10-7,0 0-22,6-7-35,-6 7-35,0 0-26,11-7-20,-11 7-18,17-3-12,-17 3-7,23 2 43,-5 2-64,2 5 56,30 20 35,-20-5-81,0 3 69,0 4-34,-1 1 46,-2 4-69,-3 0 50,-2 0-62,-6-2-2,-2 1 0,-3-4-9,-6-2 4,-3-3 7,-3 3-33,-5 3 42,-20 39-70,7-36-98,0-3-138,-3-1-183,-2-2-212,0-5-309,3-9-574</inkml:trace>
  <inkml:trace contextRef="#ctx0" brushRef="#br0" timeOffset="76176.34">20989 5539 495,'5'-10'513,"-5"10"-30,0 0-150,4-9-19,-4 9-106,0 0 1,0 0-90,2-9 21,-2 9 7,0 0-122,0 0 44,0 0 13,-1 14 47,-2 1-49,1 4 46,-4 0-69,1 6 42,-3 1-74,0 0 47,-1 2-65,0-2 58,0 1-39,0-2 59,-9 17 39,11-24-103,-1-2 54,2-2-67,1-2 11,-1-1 57,1 0-28,5-11 48,-7 14 40,7-14 34,-5 12 28,5-12 14,0 0-19,-7 9-45,7-9-84,0-13-49,2 0-6,1-5 13,4-6-29,4-6 23,2-3-20,2-3 21,-4 9 27,1 1-6,1 1-7,-1-1-12,3 2-11,-2 2 1,1 4-3,-3 1-1,10-9-17,-12 14 1,-2 5-5,2 1 3,0 2 5,-9 4 1,19 3 5,-8 2-1,-1 3 5,4 6 5,-3 3 11,1 1-13,1 3-1,-2 0 4,2 3-2,11 21-43,-12-25-85,-1-1-74,2-2-55,2 5-121,2-3-73,-3-4-201,4-3-493,-1 0-754</inkml:trace>
  <inkml:trace contextRef="#ctx0" brushRef="#br0" timeOffset="78149.65">23566 5382 361,'-6'-7'364,"-1"2"-30,7 5-117,-15-9 12,8 3-101,7 6 47,-17-6-84,4 3 57,2 2-88,11 1 46,-26 1-69,10 6 66,-1 1-59,-2 4 44,-24 25 54,20-11-90,3 1-11,5-1-7,1 1-4,2-1-3,4 0-3,3-3 2,3 2-3,3-1 4,4-1-8,5 2 9,7-3-4,2-3-8,5-2-34,42 11-286,-32-20-17,3-6-427,3-2-258</inkml:trace>
  <inkml:trace contextRef="#ctx0" brushRef="#br0" timeOffset="78373.63">24375 5232 303,'11'-4'419,"-11"4"-110,20-3-63,-10 6-60,1 1-29,4 2-69,1 5 51,1 1-54,3 6 105,-1 2-75,3 5 26,0 2-27,-1 1-6,20 31 89,-24-30-124,-3-4-11,1 0-10,-4 0-2,-2-5-2,-4 3-16,-3-5-6,1 2-3,-7 1-48,-1-2-88,-3 3-122,-5 2-90,-2-7-456,-3 1-302</inkml:trace>
  <inkml:trace contextRef="#ctx0" brushRef="#br0" timeOffset="79707.7">20729 6168 361,'0'0'471,"0"0"-7,0 0-132,0 0 15,0 0-94,4 3 208,-4-3-229,0 0-73,0 0 38,0 0-84,0 0 24,0 0-82,0 0 34,11 1-65,-11-1 43,0 0-50,16 2 29,-16-2-49,23 0 53,-10 0-61,24 0 36,-17 0 10,2-2-50,0 1 47,0 1-53,-2 0 6,-1-2 0,0 1-3,0 0 9,-4 1 1,-1-1 0,-2 1 3,0-2 0,-12 2 0,19 0-1,-4 0-5,-15 0-3,0 0 6,14 0 2,-14 0-4,0 0 60,0 0-64,0 0 55,-11 7-63,0-4 57,-2-1-45,-4 1 52,-1 2-48,-1-3 64,-1 1-44,-25 6 55,24-5-15,3-1-63,1 0 54,-1 0-59,5 1 57,1-2-47,1 1 41,11-3-59,-17 3 64,17-3-72,-12 4 51,12-4-49,0 0 61,0 0-56,0 0 57,17 5-57,-2-5 56,5-3-53,2 3 49,4-1-51,4 0 52,4-3-53,3 1 57,2-1-57,2 0 50,-3-1-40,-1 1 42,-4 1-45,-5 1 50,18-3-8,-28 3-24,0-1 22,-5 1 10,0 2 7,-3-2 2,-10 2-6,18-1-9,-18 1-6,11-4-11,-11 4 7,0 0-4,0 0 0,0 0-3,-14 5-9,-6-1 29,6-3-24,2 3-10,2-2-1,-3 1 0,13-3 2,-18 2-3,18-2 0,-15 3 3,15-3 0,-11 3 1,11-3-3,0 0-2,-14 2-4,14-2-6,0 0-12,0 0 33,0 0-8,0 0 8,0 0-1,14 4 2,-14-4 0,19-2-3,-19 2 7,24-2 19,-11 0 16,-2 1 6,0-1-9,-11 2-7,20-3-4,-5 2 16,-15 1-32,14-3-4,-14 3-29,0 0-49,16-2-47,-16 2-65,0 0-20,0 0-164,15-1-39,-15 1-107,0 0-445,0 0-541</inkml:trace>
  <inkml:trace contextRef="#ctx0" brushRef="#br0" timeOffset="80940.98">20604 6705 91,'0'0'587,"9"-9"-44,-9 9-145,8-9-2,-8 9-113,7-8 5,-7 8 171,4-12-273,-4 12 32,0 0-91,0 0 16,0 0-79,-2-12 31,2 12-76,0 0 45,-17 3-61,9 4 48,-2 2-58,0-1 50,0 5-53,-3 1-5,-7 17 3,11-17 10,2 1 2,1-1-1,1-1-6,1 4-13,1-3-12,2-1-51,1-1-34,1 0-26,1-1-44,1-1-52,4-3-34,-1 1-13,2-4-36,-8-4-409,18 5-239</inkml:trace>
  <inkml:trace contextRef="#ctx0" brushRef="#br0" timeOffset="81238.53">20780 6728 238,'0'0'337,"0"0"-80,3-10-55,-3 10-9,0 0-54,0 0 23,0 0-57,0 0 35,-13 3-68,7 6 92,6-9-118,-6 17 3,2-8-12,4-9-4,-7 18-8,7-18-2,-3 20 2,3-20 7,0 20-13,0-20-3,1 15 4,-1-15-9,6 14 8,-6-14-2,9 9 2,-9-9 3,13 5-8,-13-5 4,16-1-15,-16 1-6,16-7 8,-7 2-25,-2-3-11,0-3-18,-1 1 49,0-2-49,-2 1 74,0 0-36,-1 1 49,-1-11-28,-2 21-38,0-18 47,0 18-90,-1-12-15,1 12-32,-2-9-37,2 9-23,0 0-21,-6-8-59,6 8-153,0 0 125</inkml:trace>
  <inkml:trace contextRef="#ctx0" brushRef="#br0" timeOffset="81664.53">20885 6740 115,'0'0'350,"0"0"-83,0 0 11,7-8-73,-7 8 39,0 0-91,6-9 58,-6 9-100,0 0 48,8-8-104,-8 8 50,0 0-89,7-4 49,-7 4-67,13 0 44,-13 0-46,13 7-4,-13-7 5,13 10 1,-7-3-4,0 0 10,1 2-11,-2-3-6,0 4 6,0-3-1,-1 3-8,-4-10-5,8 15-2,-8-15-1,5 12 1,-5-12 9,4 11-2,-4-11 7,0 0 6,4 7 1,-4-7 7,0 0-5,0 0-12,0 0 3,6-12-1,-1 3 1,-1 0 0,1-4 48,0 1-52,5-12 63,-2 12 28,-2 1-65,0 0 78,-1 3-58,-1-1 38,1 1-77,-5 8 59,10-12-68,-10 12 60,9-5-68,-9 5 63,0 0-61,15 0 65,-15 0-69,14 8 5,-14-8 18,8 8-4,-8-8 4,9 10 2,-9-10 2,7 11 2,-7-11-28,6 10-38,-6-10-26,5 11-18,-5-11-21,4 8-16,-4-8 16,5 8 9,-5-8 9,0 0-96,0 0-251,0 0 67</inkml:trace>
  <inkml:trace contextRef="#ctx0" brushRef="#br0" timeOffset="81844.55">21261 6636 106,'10'-9'726,"-10"9"-473,8-7-82,-8 7 4,0 0-63,0 0 57,14 0-52,-14 0 64,9 9-38,-9-9 41,8 18-47,-5-8 28,0 3-64,1 1 29,-2 2-61,3 19 133,-2-16-120,-2-2-18,-1 2-13,0-3-8,-1 0-3,0-1-9,-2 0-37,-2-2 2,1 0-104,0-3-60,-1-2-59,-1-1-59,6-7-91,-14 7-346,14-7-229</inkml:trace>
  <inkml:trace contextRef="#ctx0" brushRef="#br0" timeOffset="82010.53">21108 6711 448,'0'0'495,"0"0"-124,0-14-33,0 14-76,4-10 42,-4 10-79,10-12 45,-4 5-76,2-1 16,2 1-97,11-11 73,-9 9-144,0 1-122,-1 0-6,3 2-63,0 1-81,-1-2-18,0 3-36,2-1-54,-3 2-306,-1 1-154</inkml:trace>
  <inkml:trace contextRef="#ctx0" brushRef="#br0" timeOffset="82281.1">21402 6621 480,'0'0'286,"0"0"-32,-2 14-66,2-14 25,0 0-87,0 18 50,0-18-61,-1 14-1,1-14-17,0 15-11,0-15-5,1 17-4,-1-17-16,4 16-6,3-2 39,-7-14-53,8 11 1,-8-11 10,11 8 27,-11-8-66,13 4-4,-13-4 3,16-1 42,-16 1-61,19-4 48,-10-1-54,0 0 60,-1 0-64,1-2 51,-3 1-76,1 0 60,-7 6-67,9-11 32,-9 11-93,8-10 15,-8 10-57,7-8-11,-7 8-24,0 0-17,6-8 6,-6 8 8,0 0-6,0 0-12,8-6 10,-8 6-100</inkml:trace>
  <inkml:trace contextRef="#ctx0" brushRef="#br0" timeOffset="82438.67">21579 6670 584,'0'0'81,"0"0"20,0 0 14,0 0 36,9 7-4,-9-7 5,0 0-24,3 12 50,-3-12-57,-3 13 22,3-13 13,-8 27 170,5-16-211,0-1-19,0-1-19,3-9-15,-4 19-8,4-19-14,-3 17-9,3-17-4,-1 16-10,1-16-3,1 12-17,-1-12-40,6 6-53,-6-6-36,12 3-5,-12-3 9,15-7-22,-5 3-45,2-3-35,0-4-22,0-1-234,1-5 23</inkml:trace>
  <inkml:trace contextRef="#ctx0" brushRef="#br0" timeOffset="82885.39">21813 6467 440,'5'-13'512,"-1"4"-165,-4 9-32,6-12-73,-6 12-100,0 0 57,0 0 15,0 0-32,8 8 5,-8-8-69,0 23 33,-1-6-80,0 2 45,-1 1-72,1 2 51,0 2-64,-1 0 63,1 2-37,-1-2-12,0 1-7,2-3-6,-1 2-3,0-5-1,-1 0-7,2-1-28,0-4-41,-1 11-135,1-25 77,-1 21-2,1-21-50,-1 12-50,1-12-42,0 0 3,0 0-2,0 0-2,0 0 14,-12-7 29,12 7 72,-6-12 63,6 12 68,-7-13 34,0 1 55,7 12-2,-9-11 58,9 11-33,-7-10 81,7 10-62,-4-8 45,4 8-76,0 0 36,-5-10-78,5 10 40,0 0-68,0 0 51,2-14-70,-2 14 51,10-7-55,-10 7 47,16-7-47,-3 0 78,1 2-33,0 0 67,0 1-57,1-1 47,-4 2-75,2 1 44,-3 0-67,-10 2 55,19-3-72,-19 3 54,16 0-57,-1 4 36,-15-4 18,11 4-57,-11-4 55,9 8-53,-9-8 58,10 10-51,-10-10 2,8 10 4,-8-10 4,5 10-1,-5-10 3,6 10 1,-6-10-29,4 8-39,0 0-201,-4-8 69,0 0-14,0 0-43,5 8-118,-5-8-297,0 0-176</inkml:trace>
  <inkml:trace contextRef="#ctx0" brushRef="#br0" timeOffset="83941.68">21980 6596 432,'0'0'341,"0"0"33,0 0-106,0 0 48,0 0-103,0 0 46,0 0-89,0 0 30,0 0-74,0 0 134,0 0-121,0 0-65,0 0 53,0 0-60,-7-6 58,7 6-57,0 0 56,0 0-56,0 0 50,0 0-55,0 0 55,0 0-52,0 0 41,0 0-57,0 0 65,0 0-47,0 0-65,0 0 49,0 0-62,0 0 47,0 0-53,-4-7 52,4 7-56,0 0 53,0 0-54,0 0 55,0 0-50,0 0 41,0 0-42,0 0 71,0 0-47,0 0 54,0 0-51,0 0-4,0 0 1,0 0-2,0 0-1,0 0-3,0 0-7,0 0 0,0 0-7,0 0 60,0 0-69,0 0 53,0 0-60,0 0 38,0 0-33,0 0 46,0 0-46,0 0 44,0 0-50,0 0 58,0 0-54,0 0 60,0 0-56,0 0 58,0 0-59,0 0 9,0 0 3,10-5-12,-10 5 18,0 0 0,5-12 24,-5 12-26,4-8 4,-4 8-7,3-12 47,-3 12-65,0 0 28,1-12-71,-1 12 23,0 0-79,0 0 22,0 0-101,-1-5-195,1 5 206,0 0-90,-11 5 48,11-5-26,-3 10 17,3-10-2,-2 10-7,2-10 14,2 12 37,-2-12 39,0 0 36,3 12 34,-3-12 45,7 6 47,-7-6 102,11 4 2,-11-4 6,0 0 65,12-1-37,-12 1 73,0 0-57,11-3 71,-11 3-67,0 0 22,0 0-90,13-2 31,-13 2-63,0 0 58,8 5-71,-8-5 43,5 8-62,-5-8 74,4 12-59,-4-12 45,7 14-65,-7-14 47,5 17-60,-5-17 55,7 16-57,-7-16 54,6 16-58,-6-16 52,7 12-56,-7-12 3,10 14-1,-10-14 11,6 7 8,-6-7 6,9 4 45,-9-4-61,16-3 49,-7-2-63,0 1 55,1-4-66,0 0 57,0-1-66,0-1 65,-1 3-50,-1-1 67,6-5 8,-14 13-71,12-11 48,-12 11-69,7-7 56,-7 7-60,0 0 60,10-4-60,-10 4 61,0 0-58,8 6 58,-8-6-53,0 0 53,5 9-60,-5-9 59,7 8-57,-7-8 58,7 5-50,-7-5 55,9 5-56,-9-5 61,13 5-56,-13-5 57,22-2-62,-11-1 59,6-4-72,2-1 44,-1-2-81,1-4 58,0-2-77,14-19-64,-20 18 116,-2 1-40,-3 3 71,-1 0-46,-3 3 77,-4 10-13,1-15 82,-1 15-50,0 0 72,-10-3-65,10 3 74,-18 10-39,7 0 55,-1 4-83,-11 18 63,11-15-49,3 0-61,3-2 1,0 1 2,2 0-3,2-2 5,4-1 5,4 1-9,2-3-34,2-1-81,6-6-118,3 1-161,2-3-145,0-4-454,2-3-580</inkml:trace>
  <inkml:trace contextRef="#ctx0" brushRef="#br0" timeOffset="84937.33">18668 5741 249,'0'0'564,"0"0"-83,0 0-78,11-2-51,-11 2-48,0 0-52,0 0-25,0 0-23,0 0-72,4-8 136,-4 8-133,0 0-66,0 0 40,0 0-73,0 0 45,0 0-78,0 0 40,0 0-57,0 0 47,0 0-57,0 0 53,11 7-57,-11-7 62,4 14-44,2 11 214,-3-11-84,1 3-54,2 3 36,-1 1-26,0-1-13,0-1-14,0 1-35,1 1 25,0-1-32,-1-3 24,0-1-29,-1-1 29,0-1-42,0 1 41,1-2-42,-3 0 41,2-3-37,-1 0 33,-1 0-35,-2-10 29,5 14-64,-5-14 1,3 12-33,-3-12-33,2 9-48,-2-9-53,0 0 2,2 11-137,-2-11-112,0 0-2081</inkml:trace>
  <inkml:trace contextRef="#ctx0" brushRef="#br0" timeOffset="85307.33">18631 6141 456,'0'0'481,"0"0"-90,0 0-53,0 0-24,0 0-20,-6-6-29,6 6-23,0 0-10,0 0-14,0 0-14,0 0-44,0 0 8,-5-7-43,5 7 15,0 0-43,0 0 95,0 0-103,0 0-43,0 0 4,0 0-39,0 0 13,0 0-34,0 0 23,0 0-27,0 0 30,0 0-17,0 0 12,16 1-25,-16-1 33,11 8-1,3 0 12,-14-8-18,15 7-11,-15-7-12,18 5-7,-18-5 0,17 6 1,-17-6 5,19 0 0,-8-2-26,4-2 8,0-1 2,0-1-5,-1-2 2,4-2-6,-5 2 15,-1 1 25,-3 1 27,0-1 15,0 3-2,-1-1-10,-8 5-17,10-7-11,-10 7 0,0 0-28,0 0-18,0 0-34,-8 5-77,8-5-88,-15 11-106,-8 12-1074,7-13-173</inkml:trace>
  <inkml:trace contextRef="#ctx0" brushRef="#br0" timeOffset="86419.86">18213 5166 505,'0'0'408,"0"0"-100,0 0-78,0 0-47,0 0-41,0 0-36,0 0 12,-9 4-56,9-4-14,0 0-7,3 9-57,-3-9 47,4 8-46,-4-8 54,2 12-58,-2-12 82,4 12-20,-4-12-65,0 0 66,4 10-50,-4-10 58,0 0-63,3 9 83,-3-9-67,0 0 81,0 0-36,2 10 66,-2-10-29,0 0 69,0 0-37,0 0 66,0 0-74,0 0 32,0 0-81,0 0 42,0 0-77,-5-10 45,5 10-71,-1-10 46,1 10-15,0-14-14,0 14-21,5-11-7,1 3-11,-6 8-10,18-17-26,-9 12 28,1 1-6,1 0-8,0 2-4,-11 2 0,22-1 0,-10 2 14,0 1 6,0 2 4,0 1 7,0 2 2,-1-1-52,0 2 64,-4 0-53,7 6 25,-14-14 45,8 16-49,-8-16 66,3 14-45,-3-14 51,-3 15-51,3-15 55,-8 14-59,8-14 60,-9 13-44,9-13 58,-9 10-56,9-10 47,-10 7-60,10-7 30,-10 4-109,10-4 5,0 0-108,-13 0-11,13 0 21,0 0-53,-6-9-47,6 9-74,4-9-190,-4 9-59</inkml:trace>
  <inkml:trace contextRef="#ctx0" brushRef="#br0" timeOffset="86613.42">18480 5141 366,'0'0'429,"8"-6"-89,-8 6-86,0 0-67,9-7-33,-9 7-31,0 0 117,13 4-125,-13-4-7,6 9 3,-6-9 24,5 12-56,-5-12 36,6 17-75,-4-8 43,2 1-61,-2 0 46,1-1-60,-1 0 46,-2-9-51,4 20-2,-4-20-6,3 17-23,-3-17-47,1 17-33,-1-17-26,0 14-10,0-14-8,-1 10-51,1-10-66,0 0-332,-8 7-114</inkml:trace>
  <inkml:trace contextRef="#ctx0" brushRef="#br0" timeOffset="86761.51">18489 4960 643,'3'-18'871,"-3"18"-595,3-12-95,-3 12-104,2-10-73,-2 10-76,0 0 0,3-9-20,-3 9-13,0 0-48,0 0-35,11 2-245,-11-2 97</inkml:trace>
  <inkml:trace contextRef="#ctx0" brushRef="#br0" timeOffset="87315.59">18643 5059 359,'0'0'300,"0"0"-58,0 0-7,0 0-34,0 0-15,0 0-4,0 0-16,9 4-14,-9-4-9,0 0 77,0 0-128,0 0-7,0 0-9,0 0-9,0 0 6,0 0 7,0 0-11,0 0 2,0 0 0,0 0-7,0 0-4,0 0 4,0 0-2,0 0-14,0 0 33,0 0-59,0 0-3,0 0-4,0 0 3,0 0-9,0 0-1,0 0-3,0 0 3,0 0-3,0 0 1,0 0-1,0 0-3,0 0 8,0 0 8,0 0 8,0 0 14,0 0 2,0 0 6,0 0 1,0 0 4,0 0 10,0 0-60,0 0 62,0 0-51,0 0 63,0 0-59,0 0 49,0 0-56,0 0 40,0 0-26,0 0-53,0 0 48,0 0-62,0 0 59,10 4-60,-10-4 60,5 8-56,-5-8 67,6 13-60,-2-4 56,0 1-51,4 1 56,-2 2-54,1-1 52,4 12-27,-5-12-30,-1-1 50,-1-2-47,0 0 54,0-1-50,-4-8 47,4 16-53,-4-16 6,0 15 10,0-15 2,-4 15-3,0-4-18,-1-5-42,-1 3-34,-3-3-6,1 0-98,-1-1-30,0-2-24,9-3-45,-16 0-79,16 0-350,-21-6-248</inkml:trace>
  <inkml:trace contextRef="#ctx0" brushRef="#br0" timeOffset="87471.59">18560 5079 482,'0'0'550,"0"0"-105,1-13-88,-1 13-66,5-8-60,0-1 83,-5 9-205,9-9-23,-9 9-13,14-11-20,-6 6-42,0 1-49,1-1-63,2 0-70,-1-1-48,3 1-20,-2 0-31,1 2-7,1-2-250,-3 1-32</inkml:trace>
  <inkml:trace contextRef="#ctx0" brushRef="#br0" timeOffset="88224.75">18804 4952 327,'0'0'255,"0"0"-10,0 0-60,0 0 1,0 0-56,0 0 31,0 0-32,11 2 9,-11-2-32,0 0 7,-1 12-20,1-12 11,-1 10-15,1-10-11,-2 15-12,2-15-17,-1 21-3,1-21-8,1 20-5,1-2 12,-2-18-26,2 17 5,-2-17-6,4 16-3,-4-16 1,4 12 0,-4-12 3,9 9 2,-9-9 4,11 5-3,-11-5 0,14 1-2,-14-1-7,17-4 1,-17 4-4,15-9 22,-6 4-11,-1 1 16,-8 4 9,12-9 12,-12 9-12,10-7-15,-10 7-12,7-5-10,-7 5 2,0 0-12,9-4-6,-9 4 4,0 0-1,0 0 2,12 4 2,-12-4-1,0 0 1,5 8 1,-5-8 2,0 0 0,5 10 8,-5-10-15,0 0-1,5 7 0,-5-7 2,0 0-5,0 0 5,8 8 3,-8-8 2,0 0 10,0 0-10,13-4 1,-13 4 5,9-8-4,-9 8-5,7-13 4,-7 13-8,8-14-4,-8 14-4,7-12-16,-7 12 12,6-15-19,-6 15 24,3-10-22,-3 10 6,4-8 5,-4 8 26,0 0-15,4-11 17,-4 11-18,0 0 21,5-9-21,-5 9 6,0 0 18,0 0-26,5-8 18,-5 8-31,0 0 4,0 0 1,0 0 12,0 0 3,8 8 10,-8-8 0,3 10-13,-3-10 8,2 11 3,-2-11-2,3 12 2,-3-12 4,2 13 0,-2-13-7,3 11 4,-3-11 0,4 14 7,-4-14-1,0 0 1,2 11 3,-2-11 6,0 0 27,0 0 20,0 0-5,5 7-16,-5-7-24,0 0-8,4-12-12,-4 12 0,3-18-18,-1 8 5,1-3-1,-1-2 5,1 3 15,0 0 15,-1 1 13,1 2 16,0-2 7,-3 11-10,4-15-19,-4 15-13,4-12-11,-4 12-4,4-7-1,-4 7 3,0 0-5,0 0-1,15 2 7,-15-2 7,10 9-3,-10-9-1,9 12 1,-3-4 0,-6-8-2,10 12 10,-10-12-10,10 13-3,-10-13 2,8 7-1,-8-7-2,9 9 5,-1-3 18,-8-6 0,0 0 4,17 0-4,-17 0 1,15-7-16,-15 7-35,16-8-56,-16 8-28,14-10-33,-14 10-43,10-8-77,-10 8-100,0 0-385,0 0-259</inkml:trace>
  <inkml:trace contextRef="#ctx0" brushRef="#br0" timeOffset="89289.77">18923 4676 250,'0'0'329,"0"0"-60,0 0-31,-8-5-23,8 5-12,0 0-62,-13-3 63,13 3-27,-14-2-32,14 2-30,-15-4-22,15 4-23,-23-1 4,10 0-24,13 1-14,-46 2 20,27 2-34,1-2 0,-4 1-6,-1 2-2,0 0-4,-1 2 4,-2-1-3,0 3 8,0-1-12,2-2 7,-2 6-7,3-4 11,-2 4-2,2-3-13,-18 11 5,22-10-10,1-1 18,0 3-9,2-2 10,0 2-25,2 0 21,-2 1-20,4 1 20,-1 0-21,1 1 6,0-1 13,3 1-15,0-1-4,1-2 5,0 3 6,1-2-4,0 1 0,2 0 0,-2 0 4,3-1-5,-1 0 11,1 0-11,0 2 7,1-5-2,1 2 0,0-1-3,1 2 6,0-2-6,1-11-50,1 32 20,0-21 50,3 0-53,-1-1 55,1 0-46,1-1 54,0 1-53,3 1 62,-1 0-57,1-2 60,2 1-49,3-1 60,-1 1-44,3-3 66,1 2-43,25 4 126,-19-6-69,1-2-65,0 0 44,1 0-65,-1 0 51,3-3-57,1 1 49,-2-1-54,3 0 57,0-1-65,2-1 57,-1-1-58,1-1 57,2 0-51,1-1 50,3-1-56,-1 1 55,1-2-59,2-1 57,-3 1-58,1-1 63,-2 0-59,0 0 56,-1 0-53,0-2 55,-1 2-53,0-2 53,-4 2-57,-2-1 57,23-8-13,-24 8-32,-5-2 76,3 1-42,-3-1 49,0-1-58,3-2 49,-2-3-63,2-1 48,-5-1-62,3-1 55,-2-1-13,-4-5-3,0 2-5,-2-2-7,9-27 5,-16 30-66,0-3 93,-3 3-45,0 2 86,-3-2-63,-1 2 45,-3-3-68,-3 4 37,-3-3-50,-6 1 38,-3 1-55,-3 2 54,-5 3-70,-4 2-1,-6-1-117,-1 6-41,-2 5-99,-8 0-135,-4 4-169,-2 0-281,-3 3-442</inkml:trace>
  <inkml:trace contextRef="#ctx0" brushRef="#br0" timeOffset="91271.3">25289 5458 6,'0'0'506,"5"9"-162,-5-9 14,0 0-126,0 0 46,0 0-17,0 0-18,0 0-18,0 0-7,0 0-70,0 0 50,5 7-75,-5-7 33,0 0-77,0 0 37,0 0-80,0 0 46,0 0-66,0 0 50,11 4-59,-11-4 60,0 0-46,15 0 63,-15 0-60,21 0 66,6-3 25,-14 3-85,5-2 62,-3 1-57,4-1 43,-6 2-67,1-3 46,-1 2-52,-13 1 36,23-1-50,-23 1 51,18-2-62,-18 2 40,13-2-97,-13 2 8,17-3-309,-17 3 62,0 0-17,12-1-89,-12 1-484,0 0-473</inkml:trace>
  <inkml:trace contextRef="#ctx0" brushRef="#br0" timeOffset="91621.74">25281 5653 138,'0'0'428,"0"0"-94,-4 3 174,-1 4-284,5-7-2,0 0-19,0 0-7,0 0-8,6 8 4,-6-8-11,0 0-18,20 0-16,-20 0-10,21-3 4,-10 2-42,5 0 53,-1-2-62,-1 3 45,-1-2-63,1 0 46,-1 1-81,-1-2 49,-12 3-70,19-2 46,-19 2-53,17-4 54,-17 4-72,13 0 53,-13 0-58,12-3 40,-12 3-75,0 0 24,5-1-161,8-2 19,-13 3 36,0 0-24,0 0 3,0 0-1,0 0-26,0 0-62,0 0 33,0 0-20,0 0-20,0 0-37,0 0-338,0 0-134</inkml:trace>
  <inkml:trace contextRef="#ctx0" brushRef="#br0" timeOffset="92361.93">26591 5271 502,'6'3'380,"-6"-3"9,0 0-134,0 0 29,0 0-36,0 0-26,0 0-25,3-8-10,-3 8-9,0 0-59,0 0 51,0 0-66,0 0 53,0 0-69,0 0 54,0 0 49,0 0-146,2-12 47,-2 12-56,0 0 49,0 0-57,0 0 59,0 0-42,0 0 60,0 0-63,0 0 36,0 0-52,0 0 48,0 0-68,0 0 39,0 0-37,0 0-49,0 0 57,0 0-47,0 0 55,7 8-54,-7-8 54,2 12-46,-2-12 9,5 17 2,-1-6 53,0-1-60,-3 1 53,3 0-56,-2 1 55,0 1-59,4 0 56,-4 2-55,0-1 55,2 1-56,0-2 62,-3 1-56,1 0 49,0-1-54,0-1 54,0 1-57,-2-2 58,2 0-70,-1 0 17,-1-11-98,0 29-111,0-29 48,-1 17-51,1-17-44,-2 14-45,2-14-76,-4 7-488,4-7-445</inkml:trace>
  <inkml:trace contextRef="#ctx0" brushRef="#br0" timeOffset="92800.66">26703 5323 37,'0'0'1013,"0"0"-623,0 0-115,0 0 29,0 0-66,0 0 36,0 0-66,-4-11 59,4 11-63,0 0 53,0 0-69,0 0 40,0 0-80,-3-10 38,3 10-70,0 0-23,0 0-6,0 0-13,0 0-14,5-11-19,-5 11-12,0 0-10,7-8 30,-7 8-73,11-9 43,-3 4-52,2 0 48,1 0-47,3 0 46,-1 0-48,14-2 13,-14 4 38,1 2-57,-1 0 45,1-1-63,-1 4 39,1-2-62,-3 2 53,0 1-46,3-2 55,-5 3-41,0 3 56,0-2-47,-2 2 53,-1 0-47,1 9 21,-7-16 39,2 18-46,-6-8 55,-1 2-54,-3 0 57,-1-2-51,-1 2 57,-3-2-61,-1 1 61,3-2-60,0 0 60,-3-1-57,4 0 46,0-2-96,1-2 16,2 2-135,7-6-136,-13 4-122,13-4-527,-13-4-571</inkml:trace>
  <inkml:trace contextRef="#ctx0" brushRef="#br0" timeOffset="93342.21">26980 5315 289,'0'0'469,"0"0"-9,0 0-131,0 0 10,0 0-109,11-4 8,-11 4-108,0 0 24,14-6-77,-14 6 48,19-7-61,-9 4 44,1-1-70,0 4 44,3-3-73,-3 3 47,2-2-65,-1 2 52,1 2-61,1-1 55,1 3-57,-1 1 54,-1 1-54,1 1 57,-3 2-54,0 0 52,9 12-27,-13-10-32,0 1 58,-3-1-8,-3 1-4,-1 1-3,0-1-5,-1-2-1,-3 0 0,1 1 1,-1-2-6,1 0-1,3-9 2,-6 14 10,6-14 14,-7 12-13,7-12-8,0 0-61,0 0 60,0 0-71,-9-9 53,9 9-53,5-15 54,-5 15-46,7-16 61,-3 8-44,-4 8 52,9-14-54,-9 14 54,9-13-60,-9 13 60,7-11-56,-7 11 52,6-8-58,-6 8 58,0 0-46,9-5 53,-9 5-49,0 0 58,0 0-59,14 5 54,-14-5-56,7 7 46,-7-7-4,10 8 1,2-1-43,-12-7 7,15 7-5,-15-7-19,15 5-22,-15-5 65,17 2 0,-17-2 0,16-3-18,-16 3-49,18-7 72,-18 7-42,14-10 70,-14 10-52,9-12 62,-5-1 11,-4 13-56,2-10 49,-2 10-62,-2-11 41,2 11-112,-7-6 2,7 6-86,-9-5-22,9 5-50,-11-6-70,11 6-251,0 0-86</inkml:trace>
  <inkml:trace contextRef="#ctx0" brushRef="#br0" timeOffset="94368.77">27599 5132 78,'0'0'484,"12"-5"-148,-12 5-74,0 0-44,12 4-5,-12-4 3,6 13-13,-4-3-7,0 14 125,-2-10-229,2 2 36,-4 1-55,2 3 36,-2-3-25,2 2-15,0-1-13,-2-1-9,0 1-12,2-3 1,-1 2-8,1-5-5,-2 0-5,1 0-1,1-12 3,-1 19-2,1-19 0,-4 15 6,4-15 3,0 12 12,0-12-4,0 0-20,0 0-25,-7 5-34,7-5 0,-7-7 3,7 7-12,-9-11-50,9 11 73,-13-23-52,8 17 32,5 6 74,-9-11-63,9 11 58,-6-10-57,6 10 50,-9-7-50,9 7 59,-10-3-60,10 3 56,-13 3-46,13-3 61,-14 5 8,14-5-60,-17 16 80,11-11-39,6-5-2,-10 13-5,10-13-4,-7 9-5,7-9-10,-4 10-11,4-10-12,0 0-15,0 0-25,2 13-47,-2-13-22,0 0-56,16-1-23,-16 1-11,13-5 17,-6 0 22,4 1 26,-4-3 16,4 1 25,-1-5 28,0 2 17,-1 0 20,3-1 40,-3 0 47,1 1 79,-5 0 30,5 1 16,-10 8-6,15-17 73,-15 17-183,8-6 22,-8 6-50,0 0 79,0 0-58,0 0 66,0 0-76,0 0 59,0 0-82,6 11 67,-6-11-72,0 0 63,0 16-12,0-16-1,4 17 29,-4-17-47,5 11-1,-5-11 4,9 7 2,-9-7 11,14 5-70,-14-5 76,16 2-53,-16-2 57,19-4-53,-8 1 63,1-2-45,-3 0 50,-1 1-40,1-1 17,-1-3-59,0 1 53,-1 2-56,-7 5 37,11-12-79,-11 12 28,7-7-81,-7 7 49,8-10-77,-8 10 48,7-5-37,-7 5 69,8-7-51,-8 7-15,11-10-199,-11 10 167,10-7-7,-10 7 32,15-10 27,-15 10 34,13-9 50,-13 9 39,14-8 43,-14 8 26,9-5 25,-9 5 6,8-5-8,-8 5-20,0 0-7,0 0 3,10-4-31,-10 4 118,0 0-85,-4 10 51,4-10-74,-6 14 48,2-7-65,0 3 53,-1 1-71,2 0 38,0-1-55,-1 2 48,0-2-11,2 1-11,-1 9 12,3-20-50,-1 19-12,1-19-20,2 12-6,-2-12-24,6 8-35,-6-8-81,14 2 81,-14-2-97,17-4 67,-7 0-17,3-3 47,1-3-22,0-1-11,19-23-104,-15 12 91,0-6-21,3 0 34,-1 0 127,-3 3 135,-2 4 80,-1 1 6,-1 3 40,-5 5-33,1 0-27,-2 2-64,0 0-18,-1 3-45,-6 7 50,0 0 14,0 0 26,9 5-15,-9-5 6,-2 19-10,-2-4-1,-1 3-68,-1 3 29,0 0-62,0 4 47,1-4-73,-2 3 56,2-1-63,-1 1 51,1-2-66,-6 19 40,7-24-40,2-1-51,-2-3-44,0-1-36,2 0-9,-1-3 2,3-9 9,-5 13-56,5-13-94,0 0-72,0 0-64,0 0-218,-9-5-154</inkml:trace>
  <inkml:trace contextRef="#ctx0" brushRef="#br0" timeOffset="94527.77">28018 5379 369,'-7'-7'388,"7"7"-38,0 0-58,-6-9-31,6 9-25,0 0 56,0 0-80,0 0 34,-1-10-84,1 10 24,0 0-84,11-9 28,-4 4-81,4 0 49,5-1-75,0 1 45,2-2-71,4-1 1,-1 3-106,-1-3-75,4 2-100,19-6-870,-20 6 22</inkml:trace>
  <inkml:trace contextRef="#ctx0" brushRef="#br0" timeOffset="95173.85">28770 5225 425,'0'0'320,"1"17"-108,-1-17 7,-1 18-75,0-7 9,1-11-70,0 22 28,1-11-59,0 1 39,1-1-54,1-1 61,1-1-60,-2 1 61,2 0-2,1-1-15,1-1 1,1-1-5,6 3 67,-13-10-82,15 6 5,-15-6-4,14 1-11,-14-1-58,15-5 53,-15 5-63,11-13 60,-8 4-72,1-3 51,0-1-14,0-5-24,-3-2-34,2-2-4,0-2-3,0-2 25,1-1 48,-2 3 16,4-3 46,-2 4-11,2 2 30,-2 2-32,1-1-5,1 4-26,2 1 0,-1 1-24,1 2 11,0 1-26,0 1 14,8 0-5,-16 10-18,13 0 26,-13 0-25,13 14 34,-10-4 2,0 7 19,-3 1-6,-1 6 8,-2 1 2,-1 2-42,-1 2 54,-1 2-65,1-2 54,-2-2-61,-3 24 97,6-29-56,-1-1-9,3-3-5,-1-2-2,1 1-3,-1-5-1,3-12-13,-3 22-11,3-22 2,2 17 3,-2-17-4,4 10-31,-4-10-42,0 0 9,12 2-21,-12-2-45,9-10 6,-4 3-53,-2-5 80,0 2-14,-2-2 116,-1 12 42,0-21 52,-3 10-6,3 11 33,-5-18 13,5 18-25,-5-17 106,5 17-26,-10-20 286,10 20-212,-5-10-54,5 10 11,-4-8-43,4 8-8,0 0-51,-1-11-9,1 11-39,0 0-7,0 0-32,2-12 14,-2 12-29,14-7 20,-2 4-26,20-7 14,-15 5 2,0 1-21,6-1 20,-1 1-18,-3-1 17,0 1-25,-2 0 23,-2 1-21,-3-1 15,-1 2-42,-11 2 1,15-3-54,-15 3-11,14-5-98,-14 5-267,0 0 150,0 0-74,-12 1-62,1 1-70,11-2-398,-22 2-486</inkml:trace>
  <inkml:trace contextRef="#ctx0" brushRef="#br0" timeOffset="95945.47">30469 5006 37,'6'-6'536,"-6"6"-106,10-9-99,-10 9-17,8-6-56,-8 6-10,0 0-59,6-9-28,-6 9-55,0 0-3,0 0 10,-11-5-78,2 9 22,0 0-23,-5 3-12,1 1-7,-1 1-10,3 0 5,-2 1-12,0 0 11,3 2-10,0-3 7,0 1-13,2 0 20,1 0-21,0-1 7,3 0-10,4-9 14,-3 18-14,3-18 21,2 20 17,2-10-23,3 1 0,-1 1 1,2 0-2,1 0 5,1-2-5,1 2 2,-2 0-2,-1 0-3,7 12-5,-10-16 7,1 2 3,-2-3 39,-4-7 68,1 19 14,-1-19-3,-5 18-4,-1-10-12,-2 2-10,-2-2-14,-2 1-14,-1-2-10,-2 1-16,1-3 6,-17 5-62,18-6-98,0 0-75,1-3-87,12-1-139,-22-2-151,13-2-241,2-2-332</inkml:trace>
  <inkml:trace contextRef="#ctx0" brushRef="#br0" timeOffset="96221.01">30515 5099 592,'0'0'524,"15"-6"-128,-15 6 181,10 7-378,-10-7-7,2 10-50,-2-10 22,-2 17-27,1-6-22,1-11-27,-1 20-14,1-8-10,0-12-6,0 24-12,1-13-6,-1-11-53,4 20 72,4-2 30,-1-7-48,1-5 66,0 1-55,2-1 57,0-3-50,0-1 77,-10-2-70,23-1 37,-10-2-62,1-3 43,-1-3-32,0-1-27,-2-6-19,-1 0-19,-1 3 8,-1-1-4,-2 2 0,0 0-18,-3 2-59,2 2-99,-5 8-50,3-10-63,-3 10-14,0 0-70,0 0-60,0 0-326,0 0-284</inkml:trace>
  <inkml:trace contextRef="#ctx0" brushRef="#br0" timeOffset="96728.01">30837 5220 111,'0'0'597,"10"-12"-122,-10 12-113,11-12-29,-11 12-66,12-10-39,-6 3-61,-6 7-22,16-7-40,-16 7-2,14-6-36,-14 6 0,15-3-26,-15 3 6,14 2-25,-14-2 9,15 5-20,-15-5 18,17 17 0,-12-9-17,-5-8 8,9 13-20,-9-13 22,5 12-24,-5-12 12,4 12-11,-4-12 20,4 8-13,-4-8 27,0 0 10,5 11 35,-5-11 10,0 0 31,4 8 27,-4-8 1,0 0-9,0 0-15,0 0-26,13-5-29,-7-2-30,2-1-52,3-3 5,-2 0 1,3 2 4,-1 0 1,-2 0-5,1 1-4,0 1 3,9-2-15,-19 9 8,19-4 11,-19 4-6,15 1 9,-15-1-7,18 4 3,-18-4-1,14 7 6,-14-7-5,14 10 4,-14-10-3,10 10-9,-10-10-17,8 7-24,-1 0-50,-7-7 76,7 5 6,-7-5 15,0 0 3,10 3-2,-10-3-38,17-5 19,-8-1-6,2 0 23,3 1 7,-3 0 30,0 0-17,-1 3 8,-10 2-22,27-5 33,-27 5-11,17 2-12,-17-2 9,16 8-3,-8 0 2,2 2-4,-4 1-63,1 1-129,-1 2-187,0 3-711,-3-2-695</inkml:trace>
  <inkml:trace contextRef="#ctx0" brushRef="#br0" timeOffset="97951.88">18610 6382 441,'0'0'626,"0"0"-151,0-12-12,0 12-126,0 0-31,0 0-118,0-12 7,0 12-95,0 0 24,0 0-80,0 0 57,0 0-37,0 0-53,5 19 70,-4-9-58,2 3 50,-1 3-62,2-2 47,-2 3-59,2 2 54,-1-2-52,2 0 46,-1-2-55,0 2 50,0-3-67,2 1 13,-2-2-120,-1 0-59,1-3-60,0 0-39,0 1-33,-4-11-84,7 14-298,-7-14-213</inkml:trace>
  <inkml:trace contextRef="#ctx0" brushRef="#br0" timeOffset="98178.89">18535 6604 21,'0'0'530,"0"0"-49,-10-7-128,10 7-3,0 0-101,0 0 10,-7-5-108,7 5 20,0 0-84,0 0 32,0 0-79,0 0 43,0 0-60,0 0 45,0 0-62,0 0 47,2 15-49,-2-15 67,8 10-56,-8-10 46,10 10-61,-10-10 54,11 9-63,-11-9 3,13 10 1,-13-10-18,16 7-26,-7-4-41,-9-3-51,29 4-238,-15-6 83,-2 1-61,1-1-236,2-4-107</inkml:trace>
  <inkml:trace contextRef="#ctx0" brushRef="#br0" timeOffset="98840.59">18903 6483 130,'9'-9'521,"-9"9"-185,7-6 16,-7 6-123,6-7 43,-6 7-80,0 0 45,0 0-76,9-7 51,-9 7-67,0 0 43,0 0-67,0 0 39,6-8-63,-6 8 52,0 0-65,0 0 55,0 0-60,0 0 45,0 0-62,0 0 47,6-7-64,-6 7 57,0 0-56,0 0 81,0 0-29,0 0-59,0 0 49,0 0-55,0 0 11,0 0 4,0 0-5,0 0-1,0 0-2,0 0 4,0 0-2,5-7-3,-5 7 1,0 0-7,0 0 36,0 0-27,0 0-1,0 0-5,0 0 1,0 0-2,0 0 1,0 0-5,0 0-5,0 0-6,0 0-7,0 0-1,0 0-26,0 0 15,0 0-2,0 0 1,0 0-9,0 0 0,0 0-1,0 0 1,-3 9-1,3-9 1,-4 11 4,4-11 3,-6 15 1,2-8 1,0 5-2,-1-5 0,1 2 6,4-9 1,-10 22-9,10-22 4,-6 12-2,6-12 1,-6 10-3,6-10 4,-7 13 0,7-13 3,-6 11 3,6-11-5,-8 11-2,8-11 5,-5 9 1,5-9 0,-5 9-4,5-9 5,-9 8-1,9-8 0,0 0 2,0 0-2,-7 10 5,7-10 0,0 0 9,0 0 5,-5 7 4,5-7-1,0 0 3,0 0-2,0 0-6,-5 8 11,5-8 38,0 0-34,0 0 0,0 0-5,0 0 1,0 0-6,0 0 1,0 0-10,-5 6-3,5-6-7,0 0 3,0 0-1,0 0-2,0 0-3,0 0 3,0 0-3,0 0 0,0 0-3,0 0-3,0 0 0,0 0 7,0 0-5,0 0 1,0 0-1,0 0 0,0 0 0,0 0 0,0 0-7,0 0 1,0 0-8,0 0-56,0 0-7,0 0-37,0 0-44,0 0-50,0 0-66,0 0 3,0 0-91,0 0-8,0 0-84,0 0-78,0 0-456,0 0-582</inkml:trace>
  <inkml:trace contextRef="#ctx0" brushRef="#br0" timeOffset="100442.59">18616 6751 322,'0'0'344,"0"0"-65,-3-9-46,3 9-31,0 0-3,-1-15 34,1 15 5,-1-12-2,1 12 17,0 0-61,-1-15 38,1 15-84,0 0 30,-3-10-90,3 10 26,0 0-77,0 0 40,-5-3-1,-14 11-75,8 0 0,-4 4 6,2 1 6,-2 1 1,1 0-6,2 1-15,0 0 16,1-1-2,1 0 1,3-3-5,0 0-8,2-1 2,1 0-2,-1 7 1,5-17 16,3 14-11,2-6 2,2-3 1,3-1 4,3 1-10,2 1-10,2-1-3,0-1-6,1 2 3,2 2 2,-3-3-2,0 1 5,-2 1-3,-1-1 3,-2 2 6,-1 0 3,-1-2 7,-2 4 11,-3-2 16,-1 1 13,-1 1 11,-3-10-2,-2 19-2,0-6 0,-2-2-13,-3 2-9,0-2-6,-2 1-3,-11 8-41,10-11-19,0 1-107,0-3-14,-2-1-149,3-4-45,9-2-75,-16-1-333,7-3-281</inkml:trace>
  <inkml:trace contextRef="#ctx0" brushRef="#br0" timeOffset="100733.59">18680 6821 308,'7'-7'441,"-7"7"-121,9-8-72,-9 8-55,0 0 3,0 0 14,8 9 13,-8-9 24,-1 17-51,1-17-15,-1 21-36,-1-9-32,2 1-14,2-1-18,-1 1-24,0 0-8,4 11 22,-1-12-46,2-2-3,-1-2 2,-1 1-6,4-4 1,2 2-2,-10-7 1,21 0-1,-7-2-3,-1-3-1,2-2-1,-2 0-5,0-7-1,-1-2-49,5-17-47,-10 16 57,-3 2 53,-1 1-54,-1 2 51,0 0-72,-2 12 7,0-17-120,0 17-33,-3-13-10,3 13 4,0 0-5,-8-4-20,8 4-27,0 0-65,-3 8-150,3-8 39</inkml:trace>
  <inkml:trace contextRef="#ctx0" brushRef="#br0" timeOffset="101269.43">18929 6907 419,'0'0'442,"0"0"-82,0 0-70,0-12-29,0 12-6,-4-9-15,4 9-20,-2-11-20,2 11 127,-2-14-212,2 14-31,0 0-20,3-12-15,-3 12-8,9-9 0,-9 9-18,10-8-11,-10 8-7,15-3-5,-15 3 7,16 0-2,-6 3-6,1 1 4,-2 2 1,2-2-3,-1 3-4,-3-1 13,3 0-12,-3 1-2,1-1 4,-8-6-1,11 12 6,-11-12-2,9 11 2,-9-11 2,9 8 6,-9-8 23,7 6 33,-7-6 174,7 5-125,-7-5-43,0 0 7,0 0-49,0 0 13,3-14-40,-3 14 18,0-16-51,2 5 23,-2 11-2,3-18-3,1 6-1,-1 3-4,1 1 7,7-9-11,-4 10 9,2 2-7,0 1 8,0 0-2,-9 4 2,19-2-3,-19 2 1,18 1 6,-18-1-4,16 4 3,-16-4-3,15 5 5,-15-5-19,13 8 22,-13-8-20,9 9 26,-9-9-19,8 4 20,-8-4-16,0 0 35,8 8-17,-8-8 42,0 0-1,0 0 30,0 0-43,0 0-1,7-5-42,-7 5-6,1-21-16,5-11-16,-2 17 80,2 1-53,-2 1 45,1 0-54,2-1 52,-1 4-64,2 1 58,-2 1-53,2 2 55,0 1-51,-8 5 53,16-6-53,-16 6 7,14 1 11,4 7-19,-11-2-26,0 2-48,1 0-77,-2 3-109,-1-1-44,1 5-106,-4-3-412,-2-1-396</inkml:trace>
  <inkml:trace contextRef="#ctx0" brushRef="#br0" timeOffset="102125.43">18304 7577 43,'0'0'428,"0"0"-106,-9 5-95,9-5-31,0 0-64,0 0-8,-2 6 54,0 8-98,2-14 17,4 11-15,1-4 10,0 1 9,3-1 4,2 3-9,2-1-22,2-3 9,4 3-2,3-1 9,1-2-2,4-3 15,3 0-25,41-9 116,-24-3-91,4-1-9,10-9 19,0-3-11,2-5 26,-2-1 37,0-1-14,-4-2-31,-2 1-24,-3-3-17,-4-2-14,-3-1-13,-5 2-16,-1-6-8,-4 0-4,-8 4-13,-2 2 17,-4-3-36,-2 1 36,-4 1-34,-4-2 35,-1 3-31,-6 2 22,-2-1-30,-2 1 23,-5-2-17,-2 3 5,-4-4-3,-6 2 4,-21-27 39,16 33-56,-4 3 47,0 1-56,4 4 52,-8 1-58,3 5 53,0 1-54,-1 2 54,-3 5-62,2 2 52,-2 2-56,-5 3 49,-1 3-48,-5 2 9,-44 15-25,43-8 38,0 2 3,1 0 3,1 3 3,1 3 0,-6 5 2,9-1-16,1-1 20,1 0 3,0 3-2,4-2 0,-1 3 0,5 3 1,1-1-2,1 1 3,2 1-2,2 1 2,3-1 4,1 0-3,5 0 2,2-4-8,3 1 2,3-1 3,3-3-1,0 0 2,4-2 3,1-1 0,4 2-23,1-3 32,13 17 15,-4-20-25,0-1 38,4-3-22,3-1 32,5-4-25,0-2 23,-3-4-34,3-1 28,3-3-32,-1-1 31,6-3-38,-3-1 37,-1 0-29,-3-2 15,21-4-9,-31 8-23,-1-3 33,-3 2-23,-1 0 23,-3 0-33,0 2 21,-1 0-57,-11 2-10,16-6-44,-16 6-62,12-4-85,-12 4-111,9-7-53,-9 7-40,6-5-457,-6 5-472</inkml:trace>
  <inkml:trace contextRef="#ctx0" brushRef="#br0" timeOffset="106537.01">20727 6186 257,'0'0'409,"0"0"-27,-13 3-126,13-3 31,0 0-86,-10 2 58,10-2-49,0 0 46,0 0-59,-10 3 38,10-3-80,0 0 35,0 0-72,0 0 43,0 0-66,0 0 49,-12 2-58,12-2 49,0 0-60,0 0 43,0 0-55,0 0-7,0 0-2,0 0 4,0 0 69,0 0-47,0 0 6,0 0 2,0 0 3,-6 7 2,6-7 4,0 0 8,0 0 0,0 0 4,0 0-6,0 0-2,0 0-5,0 0-8,0 0-8,0 0 54,0 0-80,0 0-6,0 0-5,0 0-5,-7 5-1,7-5-2,0 0 1,0 0 4,0 0 5,0 0 2,0 0-4,0 0 12,0 0-9,0 0 0,0 0-5,0 0-3,0 0 3,0 0-4,0 0-1,0 0-8,0 0 8,-10 4-4,10-4 9,0 0-8,0 0 11,0 0-14,0 0 15,0 0-17,0 0 13,-13 1 17,13-1-44,0 0-1,0 0-15,0 0 16,0 0-17,0 0 21,0 0-17,0 0 13,0 0-24,-10 3 22,10-3-23,0 0 24,0 0-24,0 0 16,0 0-7,0 0-7,0 0 18,0 0-22,0 0 23,0 0-13,0 0 10,0 0-17,0 0 13,0 0-13,0 0 17,0 0-23,0 0 22,0 0-12,0 0 12,0 0-19,0 0 5,0 0 19,0 0-16,0 0 13,0 0-14,0 0 17,0 0-24,0 0 23,0 0-23,0 0 22,0 0-18,0 0 17,0 0-15,0 0 17,0 0-11,0 0-8,0 0 18,0 0-20,0 0 20,-6 6-15,6-6 15,0 0-20,0 0 19,0 0-16,0 0 19,0 0-19,0 0 16,0 0-19,0 0 17,0 0-41,0 0-2,0 0-14,0 0-27,11 1-2,-11-1 8,14 1 18,2 0 10,4 1 8,6-2 4,7 0 4,5-2-3,2 1 8,1-1-3,0 0 12,35-3-10,-40 2 11,-8 1 2,0-1-5,-2 2 9,-4-2 1,-2 2 9,-3-1-8,0 0 11,-5 0-11,2 1 13,-14 1-2,21-2 4,-21 2-7,16-2 8,-16 2 1,13 0 0,-13 0-4,0 0 0,15-3-14,-15 3-31,0 0-74,0 0-72,12-2-93,-12 2-140,0 0-77,0 0-159,0 0-772,-12 8-1032</inkml:trace>
  <inkml:trace contextRef="#ctx0" brushRef="#br0" timeOffset="108394.08">20956 5731 17,'0'0'298,"0"0"-50,0 0-57,0 0 1,0 0-41,0 0 14,0 0-43,0 0 24,0 0-33,0 0-5,0 0-11,0-7 105,0 7-104,0 0 5,0 0-3,0 0-1,-2-10-1,2 10 4,0 0-3,0 0 1,0 0 1,0 0-3,0 0-3,0 0-3,-1-10-2,1 10-1,0 0 73,0 0-78,-2-11-3,2 11-6,0 0-5,0 0-1,0 0 1,-2-11 5,2 11-3,0 0-8,0 0-50,0 0 44,0 0-61,-2-11 58,2 11-67,0 0 23,0 0 9,0 0-7,0 0-7,0 0-6,0 0-5,0 0-8,0 0 0,0 0 6,0 0-2,0 0 4,-7 9-2,7-9 6,-2 16 1,-1-6 0,1 0-2,-3 0 7,1 2-3,0 2-2,-1-1-52,0 1 63,-2 1-52,0-1 55,0 0-55,-1 1 52,2-1-45,-3-1 58,2-1-54,0 0 52,1 2-49,-8 6 34,9-13 15,-1 3-45,6-10 53,-7 12-49,7-12 53,-8 12-51,8-12 67,-5 9-63,5-9 53,0 0-49,-5 10 64,5-10-36,0 0 65,-4 8-43,4-8 118,0 0-99,0 0 0,-4 9-3,4-9-1,0 0-3,0 0-4,0 0-5,0 0-4,0 0 0,0 0 11,0 0 10,0 0 4,0 0-10,4-9-5,3-3 1,-2 5-50,-1-1 20,0-1-24,2 0 22,-1-2-25,1 1 18,1-2-31,0-1 18,1-1-25,1-2 31,0-1-23,0 0 26,0 0-23,-2-1 24,12-17-27,-10 16-5,0 2 27,-1 4-21,-2-2 28,2 2-15,-1 0 11,-1 1-24,0 0 25,-1 3-23,1-1 22,-1 2-26,0 0 31,-2-1-28,3 2 27,0-5-17,-6 12-9,8-12 31,-8 12-32,6-9 27,-6 9-22,5-8 25,-5 8-31,0 0 29,7-9-33,-7 9 26,0 0-26,3-8 29,-3 8-29,0 0 34,0 0-33,0 0 28,7-9-30,-7 9 36,0 0-35,0 0 26,0 0-21,0 0 33,0 0-34,0 0 33,6-8-32,-6 8 32,0 0-38,0 0 11,0 0-6,0 0 20,0 0 18,0 0-40,0 0 33,0 0-34,0 0 23,0 0-23,0 0 33,0 0-28,0 0 35,10-3-32,-10 3 32,0 0-33,0 0 37,0 0-33,0 0 26,0 0 8,12-1-30,-12 1 33,0 0-26,0 0 27,0 0-29,0 0 22,0 0-27,0 0 21,14 0-31,-14 0 26,0 0-29,0 0 24,10 7-25,-1-1 14,-9-6 23,14 12-30,-7-4 27,2 0-31,1 4 34,0-1-32,2 2 31,0 1-31,0-1 35,-1 2-30,2-1 27,-3-2-28,2 1 27,-5 0-26,11 9 12,-10-12 14,-2 0-48,-1-3 53,1 1-31,-6-8 32,10 12-26,-10-12 28,6 9-1,-6-9 30,7 9 12,-7-9 22,5 7 9,-5-7-1,0 0-6,2 4 39,-2-4-85,7 6-38,-7-6-50,0 0-86,0 0-51,0 0-187,0 0-108,0 0-185,0 0-690,0 0-952</inkml:trace>
  <inkml:trace contextRef="#ctx0" brushRef="#br0" timeOffset="113008.63">26687 5825 1,'0'0'413,"0"0"-120,0 0-29,-13-2 140,13 2-267,0 0 19,0 0-39,0 0 26,0 0-50,-14-1 18,14 1-40,0 0-2,0 0-23,0 0 13,0 0-24,0 0 24,0 0-22,0 0 16,0 0 38,-13 0-67,13 0 16,0 0-22,0 0 18,0 0-23,0 0 17,0 0-21,0 0 16,0 0-21,0 0 22,0 0-21,0 0 14,0 0-21,0 0 17,0 0-12,0 0 8,0 0-21,0 0 20,0 0-24,0 0 20,0 0-17,7 6 31,-7-6-2,16 2 37,-3 1-10,5 1 12,6-2-15,11 1 12,3 2-18,60 2 45,-43-4-42,5 3-17,12-1 9,3-1-18,3 1 12,0-1-20,-3 1 21,-1-3-19,-11 1 11,-4-1-13,-4-1 2,-5 0 5,-9-1 12,-2 1 12,20 1 83,-36-2-30,-1 1 13,-4-1 15,-1 0 15,-3 0 19,-1 0-48,1 0 43,-14 0-41,18 0 22,-18 0-58,18-1 27,-18 1-49,13 0 15,-13 0-38,0 0 30,16 0-45,-16 0 27,0 0-42,0 0 36,16 0-36,-16 0 29,0 0-56,0 0-2,0 0-110,14-2-6,-14 2-68,0 0-68,0 0-54,0 0-103,0 0-1007,0 0-58</inkml:trace>
  <inkml:trace contextRef="#ctx0" brushRef="#br0" timeOffset="114079.29">28731 5801 79,'0'0'290,"0"0"-52,0 0-24,0 0-39,0 0 34,0 0-43,0 0 27,0 0 142,0 0-175,0 0-11,-6 8-31,6-8 5,0 0-36,0 0 7,0 0-30,0 0 2,0 0-24,0 0 21,11 4-18,-11-4 17,13 0-21,-13 0 9,40 4 34,-19-4-56,7 1 5,3 1-18,11 0 10,12-1-16,5 1 8,3 1-15,16-1 10,1 1-12,3 1 15,2-1-21,2 2 19,0 0-18,2-1 10,3 2-16,-3 1 16,0-2-10,-4 1 12,-1 1-15,-5-1 15,-2-1-16,-7 2 18,-11-3-15,-3 0 12,-3 0-9,-4-2 52,-11 1 6,-1 0 31,-7 1 7,21-2 117,-30-2-100,-1 3-9,-4-3-2,-1 2 5,-1-2 19,-13 0 1,20 2-5,-20-2-1,18 0-4,-18 0-11,13 1-8,-13-1-12,0 0-12,18-1-10,-18 1 42,13 1-63,-13-1 0,0 0-11,0 0-3,13 0-6,-13 0 1,0 0 0,0 0 0,0 0 0,12 2 1,-12-2 2,0 0 2,0 0-5,0 0-11,0 0 21,0 0-3,0 0-18,14 0 18,-14 0-16,0 0 4,0 0-5,0 0 13,0 0-11,0 0 9,0 0-13,0 0 13,0 0-10,0 0 9,0 0-4,0 0 26,0 0-20,0 0-16,0 0 5,0 0-13,0 0-5,0 0-64,0 0-28,0 0-62,0 0-114,0 0-133,0 0-215,8-5-773,-8 5-997</inkml:trace>
  <inkml:trace contextRef="#ctx0" brushRef="#br0" timeOffset="121502.92">398 5706 272,'0'0'402,"0"0"-125,-6-11-12,6 11-63,0 0 8,-3-11-32,3 11 21,0 0-25,0 0 1,-2-12-40,2 12-16,0 0-28,0 0-15,-2-9-23,2 9-13,0 0-12,0 0-7,0 0-11,0 0 0,0 0-9,0 0 4,7 10 0,-5 1-16,4 4 26,-1 4 41,2 1 19,0 3-12,3 5 3,-1 0-3,1 0-10,-3-2-19,4-1 9,-2-1-26,-2-3 14,-1-1-21,1-2 16,5 17 4,-8-21-24,2-1 18,-3 1-20,1-4 16,-2-1 3,-2-9 59,6 13 2,-6-13-1,0 0-21,0 0-6,0 0-20,0 0 8,0 0-22,-10-20 1,-5-12-44,5 7-2,-1 0 8,-2-1-1,1 1 7,-1 1 6,3 3-21,-3-1 31,5 2-3,-4 2-7,5 0 23,-4 2 22,2 0 5,2 4-2,1-2-16,-7-12 20,7 15-34,2 1-5,-1-1-2,1 1-6,2 0-7,2-2 1,0-1-3,2-3 0,3 2 1,5-7 3,0 0-2,1 2-3,-2-2-14,5-1-8,-1 5-16,1-3-3,-3 4-20,1 1 3,-2 3-11,-1-1-19,-2 1-20,2 3-14,-2 0-26,-3 3-46,1-2-20,-5 8 3,11-7-14,-11 7-53,0 0-45,0 0-925</inkml:trace>
  <inkml:trace contextRef="#ctx0" brushRef="#br0" timeOffset="121727.92">461 5741 157,'-4'9'329,"4"-9"-66,0 16 11,0-16-37,0 0-6,0 13-47,0-13 9,0 0-35,4 12 7,-4-12 110,9-2-163,-9 2-14,12-7-27,-12 7-13,13-12-14,-4 7-18,-2-3-52,2 1-27,-3-2-78,4 1-44,0-3-88,-3 5-42,0-3-298,2-1-115</inkml:trace>
  <inkml:trace contextRef="#ctx0" brushRef="#br0" timeOffset="122044.92">673 5629 357,'0'0'436,"0"0"-86,0 0-56,0 0-48,0 0-35,0 0-26,0 0-26,0 0 37,0 0-135,0 0-17,0 0-10,0 0-12,0 0 10,6 8-21,-6-8 1,2 12-6,-2-12 0,6 17 0,-2-8-2,0 0-1,1 0 7,-1 2 3,12 12 17,-8-12-14,-3-5-18,4 3 17,0-4-3,-2 2-1,1-2 2,2-2 3,-10-3-6,14 4 4,-14-4 6,16-3-2,-16 3-6,10-8 3,-10 8 37,5-20 65,-5 20-57,-2-19-12,-1 10-2,-3-2-1,-2 3 12,2-1-13,-3 2-10,1 2-9,-2-1-9,1 2-7,0 2-43,9 2-43,-18-5-26,18 5-51,-18 2-234,18-2 166,0 0-36,-9 7-4,9-7-70,0 0-176,0 0-4</inkml:trace>
  <inkml:trace contextRef="#ctx0" brushRef="#br0" timeOffset="122348.92">871 5603 699,'0'0'568,"0"0"-107,0 0-54,4-12-56,-4 12 234,-4-10-335,4 10-20,0 0-36,0 0-35,0-13-41,0 13-25,0 0-40,2-9-13,-2 9-17,8-7-9,-8 7-6,13-5-12,-13 5-13,19-2-13,4 2-59,-23 0 32,24 2-3,-12 0 13,-2 1 1,2 2 5,-3-2 13,0 1 6,-9-4 2,15 7 3,-15-7 7,10 8 5,-10-8 3,6 9 24,-6-9 29,2 10 122,-2-10-83,0 0-17,-8 5-3,8-5-10,0 0-11,-14-3-7,14 3-34,-14-11-45,6 0-71,1 0-7,3-2-12,-1-1-10,0-1-46,3 1-25,4-13-382,-2 15 241,4 0-97,2-2-216,-4 3-171</inkml:trace>
  <inkml:trace contextRef="#ctx0" brushRef="#br0" timeOffset="123626.09">1130 5456 176,'0'0'700,"0"0"-398,0 0-37,0 0-25,-12-3-22,12 3-28,0 0-23,-7-8-36,7 8-30,0 0-18,-6-10-22,6 10-19,0 0-15,-4-14-21,4 14 16,3-14-13,-3 14-18,0 0 22,7-11-28,-7 11 21,9-6-35,-9 6 29,11-1 3,-11 1-3,14 0-1,-14 0 0,15 3-2,-15-3 2,14 5-2,-14-5 0,19 12-1,-19-12 1,13 5-2,-13-5 1,8 7-3,-8-7 12,0 0-2,9 6 1,-9-6 15,0 0 34,9 7 30,-9-7 23,0 0-11,0 0-18,0 0-10,0 0 27,0 0-50,-7-10-25,7 10 18,-6-8 2,6 8 5,-7-12-24,7 12 8,-5-12-17,5 12 10,-6-13-23,6 13 12,-5-12-23,5 12 16,0-13-17,0 13 13,0-13 0,0 13-1,0-12-4,0 12 0,7-12-5,-7 12-7,5-9-9,-5 9 2,6-8 3,-6 8 4,9-4 1,-9 4 2,12-2 0,-12 2 4,17 2-10,-17-2 0,14 4 22,-14-4-18,11 5 18,-11-5-15,11 7 20,-11-7-15,12 8 19,-12-8-17,11 8 16,-11-8-20,10 6 19,-10-6-17,0 0 23,13 8 2,-13-8-13,0 0 40,6 7 3,-6-7 40,0 0-14,0 0-2,0 0-29,0 0-16,0 0-30,0-13-14,0 13-63,-3-14 16,3 14 13,-3-17 7,-2 3-17,5 14 37,-2-14 2,2 14-1,0-10 2,0 10 2,0 0 1,2-13 3,-2 13-2,0 0 1,7-9 6,-7 9 1,0 0-8,12-6 6,-12 6-2,15-1-29,-15 1 21,0 0 6,15-1 2,-15 1 0,0 0 3,14-3 6,-14 3 1,0 0 8,12-2 12,-12 2 2,0 0-4,10-7 5,-10 7-2,3-9 9,-2-4 64,-1 13-30,0-13 2,0 13 7,-3-15 7,3 15-4,-2-12-10,2 12-10,-4-10-13,4 10-13,0 0-29,-4-15-26,4 15-21,0 0-34,0 0-23,0-13-27,0 13-39,0 0-37,0 0-28,0 0 40,0-11 8,0 11 37,0 0-7,0 0 30,0 0-11,12-7 47,-12 7-3,0 0 37,0 0 17,7-5 63,-7 5 48,5-7-42,-5 7 48,0 0-16,3-12 68,-3 12-5,0 0 20,0-13 18,0 13 34,0 0-13,0-14 6,0 14 7,0 0-11,-2-10-26,2 10-29,0 0 29,2-12-113,-2 12-15,0 0-10,0 0-3,0 0 0,14 2-1,-14-2-5,13 9 6,-5-3-3,0 1 2,1 1-18,0 1-9,4 0-40,-3 0-5,12 9-122,-11-10 50,0 0 15,1 0-39,-1-2 11,-1-3-35,0 1 23,1-2-16,-11-2-46,21 0 3,-21 0 6,17-6 19,-7 1-5,-4 0 55,1-3-19,4-9-51,-8 5 190,1 2 31,-4-2 83,2 3 37,-1-3 78,-1 12-11,0-17 9,0 17-2,-1-14-18,1 14-42,-4-11-27,4 11-29,-4-8-13,4 8-26,0 0-2,-12 1-7,12-1 49,-9 12-14,6-4-12,1 1-8,-1 2-21,0-2 1,3-9-7,-3 19-22,3-19 19,5 17-21,-5-17 16,4 14-18,-4-14 15,9 14 13,-9-14-25,0 0 17,14-1-5,-7-6-7,-2 1 1,1-5-5,0 0-4,-2-4-7,1 1-1,-2-3 0,0 1 6,-1 3 42,0 1 33,-1 1 3,0-6 34,-1 17-87,2-13-9,-2 13-3,0 0-4,0 0-1,0 0-6,0 0 5,10 5 0,-10-5-6,8 15-32,-3-7-41,-1 1-40,2 2-16,1-1-38,10 10-277,-9-11 167,4-1-71,-1-2-265,1-2-123</inkml:trace>
  <inkml:trace contextRef="#ctx0" brushRef="#br0" timeOffset="123989.09">2013 4878 224,'0'0'538,"0"0"-114,-10-6-78,10 6-50,0 0-39,-9-5-27,9 5-20,0 0-17,-9-5-13,9 5-25,0 0-25,0 0-21,0 0-22,-7-6-20,7 6-21,0 0-8,0 0-9,2-11 7,-2 11-25,12-14 5,-2 4-13,3-4 12,2-1-18,3-6 17,8-4-19,-1-4 18,4 3-7,2-6 26,7-4-9,2-1 21,0 1-16,-2 0 9,26-20 43,-36 30-34,-1 4 33,-7 3 3,1 2 7,-7 3 3,-1 1-8,-1 4 4,-3 1-33,-1-1 7,1 4-13,-3-3 6,-6 8-15,12-9-6,-12 9-20,12-13 12,-12 13-51,8-6-38,-8 6-46,0 0-41,8-8-54,-8 8-37,0 0-35,0 0-22,8-9-28,-8 9-10,0 0-19,0 0-413,0 0-284</inkml:trace>
  <inkml:trace contextRef="#ctx0" brushRef="#br0" timeOffset="124201.1">2510 4192 490,'0'0'835,"-12"-4"-532,12 4-51,0 0-49,-9-4-28,9 4-40,0 0-33,0 0-27,0 0-16,0 0-15,0 0-9,0 0-4,0 0-4,13 8-1,-3-3 7,0 0-5,4 2-6,0-2 2,0 2-2,1 0-6,0 0 9,0 2-9,-2 0-5,-1 1 4,-1 1-8,-2 2-3,-3 1-56,-2 2-40,-2 1-94,-2 3-72,-5 17-769,-4-16 228</inkml:trace>
  <inkml:trace contextRef="#ctx0" brushRef="#br0" timeOffset="124669.62">2155 4888 46,'-5'2'819,"5"-2"-495,0 0-46,0 0-25,-14 2-19,14-2-20,0 0-35,0 0-42,0 0-25,0 0-26,0 0-21,0 0-27,0 0-7,0 0-12,0 0-7,9 13 4,-1-5-9,2 2 0,4 4 11,1 1-2,4 4-6,2 3 12,2 2-19,1 0 22,2 1-18,-2-3 33,-3-1 8,-1-2 54,2-1 9,-3 1-12,18 11 39,-23-19-85,1 0-12,-3 0-6,-1-4-3,1 1-6,-3-1-2,-2-1-13,-7-6-11,14 10-30,-14-10-43,11 7-54,-11-7-58,9 4-69,-9-4-44,0 0-444,10 4 102,-10-4-148</inkml:trace>
  <inkml:trace contextRef="#ctx0" brushRef="#br0" timeOffset="125025.18">2385 5334 23,'0'0'519,"0"0"-123,0 0-55,-11 3-49,11-3-27,0 0-39,0 0-48,0 0-32,0 0 51,0 0-129,0 0-11,0 0-7,0 0 1,10 9-1,-10-9 7,18 5-9,-6-1-8,1 2-3,3-4 36,0 3 5,1-1-13,0-1-10,0 1-8,19 1 50,-19-2-32,-1-2 6,-1-2-3,0 1 17,-1-2-8,1 0 21,-2-3-47,1-1 51,-1-3-37,0 1 59,-3-2-35,-1-3 56,-3 1-52,0-3 19,2-16 55,-6 16-66,-2 2-15,0-1-5,-2 2-15,2 0-7,0 12-17,-1-19-58,1 19-46,-1-16-118,1 16-115,0-13-158,0 13-30,0 0-92,0 0-436</inkml:trace>
  <inkml:trace contextRef="#ctx0" brushRef="#br0" timeOffset="140926.9">5605 9800 32,'0'0'473,"0"0"-142,0 0-80,0 0-54,8 6-80,-8-6 11,1 12-58,-2 1 19,0 3-32,-2 2 63,2 5-42,-3 3 72,-1 3 3,1 3-13,0-1-9,2 0-8,-2-1-13,1-4-10,1 1-12,-1-3-8,-1 25 65,3-26-82,0-4-13,-2-1-6,2-1-9,0-2-7,0-1-3,1-2-3,-2-1-3,1-1-6,1-10-11,-1 16-12,1-16-49,-3 10-117,3-10-96,0 0-513,-10-5 101,10 5-193</inkml:trace>
  <inkml:trace contextRef="#ctx0" brushRef="#br0" timeOffset="141167.9">5497 9932 275,'0'0'465,"-5"-16"-42,5 16-134,-4-11 11,4 11-79,-4-8 32,4 8-64,0 0 45,-4-11-61,4 11 234,-4-10-186,4 10-79,0 0 23,0 0-80,2-11 28,-2 11-72,8-8 43,1 3-65,3-3 46,7-1-63,1 1 50,2-1-60,5-3 54,1 2-63,28-10 31,-27 11-11,-5 2-100,-1-1 6,-1 1-65,-3 5-64,0-4-59,-1 4-55,0-1-41,-4 2-80,0-2-258,-14 3-222</inkml:trace>
  <inkml:trace contextRef="#ctx0" brushRef="#br0" timeOffset="141373.88">5541 10019 196,'0'0'246,"-10"12"-54,10-12-17,-4 7 46,4-7 14,0 0 4,4 9-60,8-6 220,-12-3-187,18 0-71,-6-2 27,4-1-62,2 1 26,0-3-68,5 0 37,1 0-66,0-2 39,0 1-104,1 2-3,-1-2-121,-1 0-29,0 1 8,19-2-301,-23 2 177,-2 4-252,1-3-62</inkml:trace>
  <inkml:trace contextRef="#ctx0" brushRef="#br0" timeOffset="141661.88">6053 9954 111,'0'0'372,"0"0"-70,0 0-94,0 0-10,0 0-62,-4 9 21,4-9-57,-8 9 63,8-9-81,-10 15 66,2-5-73,2 2 60,-1 0-77,-3 15 150,4-13-125,3-1-18,1 1-7,0-2-11,1 0-8,2 0-5,1-2-5,0 2-3,-2-12 0,9 17 2,-2-10-1,2-2-2,0 0-7,-9-5 0,21 4 0,-21-4 2,23-2 10,-14 0 13,3-3-4,-3-2-6,-2-1-59,0-2 55,-1 1-56,-2-1 63,-2 0-51,-2 10 56,2-18-61,-2 18 49,-2-15-57,-4 4-2,6 11-11,-9-9-89,9 9 10,-10-5-74,10 5-7,0 0-41,-15-2-43,15 2-55,0 0-161,0 0 8</inkml:trace>
  <inkml:trace contextRef="#ctx0" brushRef="#br0" timeOffset="141971.9">6133 10056 500,'0'0'402,"8"-4"-13,-8 4-137,10-8 47,-2 0 239,-8 8-300,9-8 39,-9 8-84,10-7 20,-10 7-100,9-7 22,-9 7-80,9-4 36,-9 4-69,15-3 47,-15 3-62,17 2 25,-6 0-32,1 2 42,13 9-21,-13-4-43,-2 2 58,3-1-61,-4 3 54,1-1-64,-3 1 61,-1 1-57,-1-1 57,-1 1-53,-3-2 61,0 0-61,-1-12 57,-1 20-57,-2-8 59,-3 3-11,6-15-10,-8 13 73,8-13-51,-9 5 56,9-5-65,0 0 46,-11-5-69,11 5 39,-4-17-95,3 6 44,2-1-61,3-3 29,0 1-66,1 1 4,10-15-291,-7 16 119,2 0-26,3 1-11,-2 2-13,2 2-52,0 0-213,1-1-104</inkml:trace>
  <inkml:trace contextRef="#ctx0" brushRef="#br0" timeOffset="143190.85">6582 10092 312,'0'0'381,"0"0"38,0 0-109,0 0 38,-4-8-102,4 8 16,0 0-108,0 0 17,1-12-81,-1 12 25,0 0-70,6-10 36,0 3-9,-6 7-73,9-5-4,-9 5 4,11-3-1,-11 3-5,12 1 0,-12-1 45,15 6-53,-8 0 42,0 0-43,1 0 50,-1 4-55,0-1 51,-1 1-57,3 11 32,-4-11 21,-1-2-49,0 1 49,-4-9-56,5 15 66,-5-15-65,4 12 66,-4-12-53,4 10 77,-4-10-28,0 0 47,0 0-63,0 0 50,0 0-62,0 0 30,3-8 6,-3 8-59,3-19 56,1 7-59,-1 0 48,1-1-54,0 1 51,1 0-57,-1 1 3,1 0 6,0 2 2,0 0 2,1 3 4,-1-3 1,5-3-10,-10 12 8,10-5 2,-10 5 1,10-3 51,-10 3-54,11 5 45,-11-5-43,11 9 54,-6-2-62,0 1 58,1-2-59,-6-6 54,10 14-58,-10-14 56,10 19-25,-10-19-28,6 10 54,-6-10-53,5 7 43,-5-7-33,7 7 53,-7-7-55,0 0 65,6 6-54,-6-6 53,0 0-61,10-3 43,-10 3-50,8-7 56,-8 7-61,10-5 58,-10 5-60,0 0 51,9-6-62,-9 6 52,0 0-55,0 0 63,13-4-60,-13 4 60,0 0-58,13 5 58,-13-5-52,9 5 54,-9-5-51,20 12 21,-11-9 34,0 2-45,2-3 45,0 2-53,0-1 57,-11-3-62,25 0 61,-25 0-56,25 0 55,-12-3-55,-2 1 57,0-2-58,0 0 51,-3-1-64,7-6 2,-15 11 34,12-10-67,-12 10 24,6-9-98,-6 9-21,5-9 33,-5 9-6,4-9-42,-4 9-1,3-11-6,-3 11 10,2-9 15,-2 9 9,5-11 26,2-1-82,-7 12 127,9-16 47,-4 7 26,1-2 1,3-1 2,-1 2 52,-1-2 21,2-2 13,0 1 49,-1 0-27,0 0 70,0 0-40,0 1 92,0 2-48,3-9 202,-6 12-197,0 0-85,-5 7 26,8-10-75,-8 10 41,0 0-63,12-5 98,-12 5-26,6 7 37,-6-7-47,8 17-3,-6-6-9,0 3-11,0 2-10,2 18 21,-3-17 5,1 0-65,1 0 46,-1 1-61,0-1 41,1-2-87,1 1 25,-1-2-85,1 1 34,3-4-86,-1 2 34,2-4-74,-1-3 33,2-1-81,14 0-122,-23-5 214,28-4-51,-11 0-18,1-3 30,1-5 22,-1 1 50,4-4 20,-2-2 39,-1-1 49,0 1 39,-2-2 46,-3 4 10,-2 0 67,-2 3-35,-2 0 34,-1 1 62,-3 1-86,-4 10 34,6-15-88,-6 15 43,0 0-50,-5-10 42,5 10-63,0 0 14,-14 3 9,8 3-12,-3 2-6,0 1-4,0 0-4,-7 15 61,9-15-91,2 1 49,0-1-66,5-9 59,-7 17-50,7-17 46,-5 12-52,5-12 54,0 0-57,5 10 47,-5-10-50,0 0 51,17-2-56,-8-2 3,15-12-9,-11 4 5,1 1 7,1-2 49,-2-1-58,-1 4 52,-1 0-53,-1 2 57,-3 2-38,0-1 22,-7 7-52,13-8 73,-13 8-25,0 0 90,13 3-48,-4 6 64,-9-9-75,6 15 6,-2-5-19,0-1-10,0 1-5,1-1 50,1 3-61,-1 1 49,3-1-55,-1 0 46,1-1-58,0 0 15,0 1-119,1-2-8,10 9-339,-9-10 127,2-4-67,-3 0-481,2-3-439</inkml:trace>
  <inkml:trace contextRef="#ctx0" brushRef="#br0" timeOffset="143724.85">9308 9672 282,'0'0'349,"0"0"-45,-14 0-84,14 0 31,0 0-75,-15 0 75,15 0-57,0 0 63,-18-1-64,18 1 47,0 0-72,-13 0 40,13 0-73,0 0 129,-12-1-141,12 1-77,0 0 36,0 0-68,0 0 51,0 0-60,0 0 51,12 3-49,-12-3 52,27 2-49,-9-2 48,5 0-58,5 0 50,2-2-62,37 1 81,-29 0-2,1 0-65,-3 1 50,-6 0-61,1-2 48,-4 2-55,-5 0 40,-1 0-110,-1 0-12,-5 0-130,-1 2-13,-2-1-94,-12-1-23,16 5-128,-16-5-292,0 0-294</inkml:trace>
  <inkml:trace contextRef="#ctx0" brushRef="#br0" timeOffset="143958.85">9289 9931 383,'-7'5'384,"7"-5"-94,-9 10-25,9-10-11,0 0 14,3 10-4,-3-10 11,20 7 235,-20-7-280,27-2-7,-10 0-47,5-1-54,4-2 2,1 0-44,5-2 3,0 0-17,-1-1-40,1 0-69,0 0-63,0 0-57,-2 1-41,-3-3-47,18-8-310,-25 9 233,-2-3-60,-2-2-235,-3-1-132</inkml:trace>
  <inkml:trace contextRef="#ctx0" brushRef="#br0" timeOffset="144194.85">9835 9565 387,'1'-10'500,"-1"10"-152,2-17-22,-2 17-121,1-12 12,-1 12-104,0 0 40,6-12-64,-6 12 70,0 0-51,15-1 48,-5 5-49,-1 1 76,2 4-64,16 15 135,-12-9-86,3 3-61,0 4 5,1-1 29,0-1-18,-1 1-24,-1 0-12,-2 0-35,-4-4 19,0 0-37,-5-3 27,-1 1-41,-3 0 34,-2 2-39,-11 14 24,1-14-90,-3 0-115,-1-1-97,-2-1-162,-1-1-139,-2-6-417,1 1-575</inkml:trace>
  <inkml:trace contextRef="#ctx0" brushRef="#br0" timeOffset="146057.11">10395 9477 193,'0'0'854,"0"0"-514,-13-1-112,13 1 20,0 0-111,0 0 29,0 0-91,2-10 39,5 4-80,6-1 45,1-2-68,5 0 52,5-5-67,2 2 57,8-4-66,38-18 25,-34 17 4,3 0 10,-3 2 7,1-2 3,-2 2-6,0 1 1,-10 2-9,1 3-4,-5 1 0,-3-1-4,-3 3-4,-2 0 4,-1 1-14,-1 0-22,6-2-157,-19 7 30,15-6-8,-15 6-21,0 0-31,12-3-53,-12 3-270,0 0-37</inkml:trace>
  <inkml:trace contextRef="#ctx0" brushRef="#br0" timeOffset="146305.1">10980 9132 63,'0'0'463,"0"-13"185,0 13-376,0 0-1,0 0-25,0-13-32,0 13-42,0 0-48,0 0-29,0 0-19,6-9-17,-6 9-7,0 0-6,17 0-17,-17 0-3,19 6-7,7 6 7,-13-4-15,2 0 2,1 1 4,1 1-9,-3 1-4,0-1 44,-2 0-57,-1-2 48,-3 3-57,-2-3 54,1 1-55,-4 0 46,-3-9-96,0 18 8,-5-1-317,5-17 106,-10 15-452,10-15-229</inkml:trace>
  <inkml:trace contextRef="#ctx0" brushRef="#br0" timeOffset="147127.77">11811 8861 68,'0'0'506,"0"0"-167,0 0 44,0 0-91,0 0 46,3-8-70,-3 8 36,0 0-71,0 0 38,-1-10-64,1 10 41,0 0-75,0 0 25,0 0-89,0 0 23,-1-12-88,1 12 30,0 0-76,0 0 46,0 0-57,0 0 53,0 12-58,0-12 51,-1 22-48,1 6 10,0-13 5,0 2-8,1 0 0,-1-2 4,0-1-25,0 1 35,2-1-23,0-2 30,-2 0-33,0 0 8,0-12-30,-2 20 25,2-20-12,0 14 32,-2-3-13,2-11-3,0 0 21,-7 4-18,7-4 23,-9-4-7,9 4-10,-7-16-13,6 5-14,-1-2 24,2-4-55,3-2 58,-1-4-50,3 2 63,0 2-59,7-17 9,-3 22 52,-1 1-62,1 1 53,1 2-62,0 3 54,-1 2-58,-9 5 55,15-2-42,-3 4 59,-3 3-54,0 2 58,2 2-50,-6 2 61,-1 2-55,2 12 28,-8-10-22,0-1 8,-2 2 3,-3-3 8,1 1 0,-4-1 1,-1 2 4,-3-1-11,3-2 3,0 0-28,-1-4-25,0 1-37,3-3-59,1-1-59,-3-4-390,11-1-98,-9-4-212</inkml:trace>
  <inkml:trace contextRef="#ctx0" brushRef="#br0" timeOffset="147626.76">12157 8785 491,'0'0'333,"20"-3"2,-20 3-103,27 7 236,-18-2-217,1 2-76,-5 1 14,3-1-75,-2 3 45,2 2-81,-2-1 40,1 1-67,-3 1 44,1-2-58,-3-2 49,2 3-65,-1-3 51,-1 2-61,3 7 49,-5-18-6,0 15-63,0-15 60,2 12-48,-2-12 87,0 0-6,2 15 42,-2-15 35,0 0-6,0 0-33,0 0-26,0 0-27,0 0-30,5-12-22,2-15-29,2 7 22,-2-1-52,1 0 57,1 2-50,0 0 54,-2 3-53,0 0 51,-1 3-49,2 1 44,-2 3-59,-3 0 60,3 2-62,-6 7 62,7-6-55,-7 6 25,11 9 38,-7 0-49,-1 2 55,-1 0-55,2 4 54,-3-1-51,2 2 53,0-2-55,-1 2 6,3-2 3,-2-2 6,1-2 3,-2 1 2,2-1 4,1 8 12,-5-18 5,8 12 9,-8-12 9,8 8 6,-8-8 1,13 1-1,-13-1-7,14-6-3,-7-2-9,1-4-3,1 0-13,3-7-23,-2-6 6,2-2-76,10-29-33,-10 29 104,-3 5-52,-2 2 59,-1 1-88,1 5-18,-2-1-105,1 3-67,-3 2-16,-3 10 44,6-14-2,-6 14-1,4-7-9,-4 7-81,0 0-156,0 0-8</inkml:trace>
  <inkml:trace contextRef="#ctx0" brushRef="#br0" timeOffset="148011.77">12787 8661 303,'0'0'389,"12"-2"-123,-12 2-2,0 0-106,13-2 28,-13 2-63,0 0 57,12 7-83,-12-7 79,8 12-60,-6-1 58,0 1-64,-1 18 96,0-13-87,-1 1-54,0 0 44,0-1-62,0 0 40,0 0-62,0-1 45,0-3-56,0 1 50,1-1-61,-1-13 53,0 21-58,0-21 51,2 17-57,-2-4 104,0-13 23,0 0-39,0 13-9,0-13-22,0 0 24,0 0-70,0 0 40,2-14-79,-2 14 36,0-24-75,0 10 34,0-4-60,0-2 42,2-3-44,2-25-11,-1 24 100,2 0-33,-3 2 81,4 2-29,-1-1 81,-3 4-52,2 0 49,1 2-59,2 1 39,-2-1-61,1 2-2,3-1-5,-2 3 1,2 0 2,0 0-1,2 1 0,0 1-5,-2 1-9,0 3-43,1-3-48,0 4-60,-1 0-74,1 1-40,-10 3-44,15-4-99,-15 4-227,0 0-163</inkml:trace>
  <inkml:trace contextRef="#ctx0" brushRef="#br0" timeOffset="148250.76">12874 8732 31,'-4'10'455,"-5"7"221,9-17-296,0 13-45,0-13 100,9 10-81,-9-10 13,21 3-103,-2-3-9,6-3-91,4-1 8,5-2-82,4-1 12,-4 1-115,7 0-9,-4-3-130,26-1-344,-36 7 125,-6-1-81,-4 3-362,-1 1-345</inkml:trace>
  <inkml:trace contextRef="#ctx0" brushRef="#br0" timeOffset="149008.76">10456 9882 456,'-10'-1'355,"10"1"-85,0 0-60,0 0-51,0 0-31,0 0-24,0 0-14,0 0-13,0 0 0,14-5-1,-14 5 11,16 5 7,-3-3-8,3 5-8,1 1 10,3 1-10,1 1 12,4 4-8,0-2-10,0 3-9,0 0-7,-1 2-13,1-1-8,-1-1-4,-2 2 2,-2-2-8,16 11 6,-21-14-17,-1-2-3,0 0-6,-4-1 3,1-1-1,-2-1-14,0 0-20,-3-2-5,-6-5 7,13 9 3,-13-9-8,9 5-47,-9-5-53,0 0-19,15-7-85,-15 7 146,6-11 19,-6 11 11,6-13 11,-6 13 16,3-15 22,-3 15 12,3-14 11,-3 14 16,2-12 30,-2 12 28,3-10 6,-3 10 15,0 0 0,3-18 50,-3 18-110,0 0-15,0 0-9,5-7-3,-5 7-4,0 0-1,11 6-1,-11-6 2,12 12 1,-6-3-3,4 1 46,-2 2-61,1 0 52,1 3-51,11 16 78,-10-14 0,-3-2-66,-1-2 54,1 2-54,0-2 57,-2-1-56,-2-2 52,0 1-61,-2-2 62,0 2-48,-2-11 57,-4 19-64,-1-10 51,-3 2-57,-10 7-29,9-9-52,-2-2-84,2-2-105,0-1-86,-4-1-163,13-3-246,-18 3-271</inkml:trace>
  <inkml:trace contextRef="#ctx0" brushRef="#br0" timeOffset="149508.76">11908 10204 397,'0'0'383,"11"-7"-54,-11 7-58,7-11-59,-7 11 16,3-10 25,-3 10-5,3-10-40,-4 0 91,1 10-193,-4-9-26,4 9-14,-9-5-16,9 5-13,-17 0-7,6 2-7,-5 5-9,-2 3 49,-1 2-61,0 3 47,-3 3-57,3 1 51,1 2-57,-10 18 34,17-20 18,2-1-52,2 0 3,1-3 4,2 1 0,3-2 3,1-1-2,3-2 11,0 0 1,4-1-2,0-2-9,2-2-27,5-1-74,-2-3-55,2-1-65,1-1-7,4-3-44,-2 1-470,4-6-258</inkml:trace>
  <inkml:trace contextRef="#ctx0" brushRef="#br0" timeOffset="149975.77">12150 10208 138,'13'-6'521,"-13"6"-155,0 0-92,10-8-63,-10 8-15,0 0 29,7 6 273,-7-6-262,0 12-76,0-12 40,0 19-87,-3-9 31,2 2-78,0 2 38,-1-3-70,0 3 47,2-1-66,-4-2 50,1 1-62,2 0 2,-2-3 5,0 7 46,3-16-14,-2 14 17,2-14 27,-3 10 25,3-10 5,0 0-8,-4 10-21,4-10-24,0 0-60,0 0-23,0-17-13,1 6-10,2-5 5,2 4 3,2-20-15,-2 18 32,-1-1 6,0 3 0,1 0 4,-1 2 3,-4 10 0,6-17 0,-6 17-6,4-14-2,-4 14-5,5-9 6,-5 9 4,0 0 3,0 0 2,13 8 43,-13-8 5,9 16-54,-6-9 45,1 3-50,0-1 50,1 0-60,-2 0 7,5 0 6,-4-1 6,3 0-1,-3 0 3,3-3 0,2 1 4,-9-6 3,20 11 13,-20-11-10,16 1 3,-16-1-1,14-6-2,-6-1-3,-1-1 2,2-4-7,-5-2-9,3-3-4,-2 0 3,0 1 4,-3 0 21,2 2-14,-2 2-1,1 0-16,-1 1-40,0 1-49,-2 10-46,4-16-45,-4 16-51,2-13-38,-2 13-7,6-8 19,-6 8-40,0 0-382,8-6-205</inkml:trace>
  <inkml:trace contextRef="#ctx0" brushRef="#br0" timeOffset="150396.77">12655 10047 65,'0'0'436,"0"0"-127,13 1-50,-13-1 10,7 8-27,-7-8-18,4 16-14,-4-5-19,2 0-15,-2 3-32,0 1-23,1 2-4,-1 0 2,1 19 74,0-22-112,1 3-10,-2-2-9,2-3-15,-2 1-10,4-1-5,-4-12-6,2 21-5,-2-21-2,1 17 0,-1-17 0,1 12 3,-1-12 18,1 12 34,-1-12 82,0 0-98,0 0-19,0 0-35,0 0-2,0-12-3,0 0-22,-1-5-3,0 0-26,1-7-6,-1-1 11,-1-1 18,2 2 21,0-1 78,0 6 53,-2-18 142,4 21-146,-2 1-3,0 3-1,0 0-22,0 0-6,0 12-15,2-19-14,0 10-16,-2 9-11,7-17-3,-1 9-4,4-2-8,-1 0-3,3 1-12,12-5 32,-12 8-10,1-3-25,5 4 25,-3-1-25,2 0 21,1 0-30,-3 1-7,-2 1-89,4 0-26,-2 0-68,-3 0-75,0 2-89,0 2-46,-12 0-25,28 0-885,-28 0 174</inkml:trace>
  <inkml:trace contextRef="#ctx0" brushRef="#br0" timeOffset="150695.77">12798 10157 113,'-9'7'481,"4"-1"-96,5-6-18,-11 8-11,11-8 17,-6 8 6,-2-1 318,8-7-389,0 0-26,-8 7-71,8-7 3,0 0-64,0 0-2,0 0-54,-5 7 5,5-7-41,0 0 23,0 0-26,18 0 17,-18 0-23,18-2 13,7 0 19,-12 1-58,3-1 29,-1 1-18,4-1 22,-1 0-26,-2 0 17,2-1-28,-1 3 18,2-2-28,-6 0 17,3 1-21,-3-1 18,1 1-21,-1 0 20,10-2-4,-23 3-16,15-2 18,-15 2-22,16 0 22,-16 0-32,0 0-13,15-3-73,-15 3-35,0 0-82,14-2-92,-14 2-89,0 0-101,0 0-107,11-3-417</inkml:trace>
  <inkml:trace contextRef="#ctx0" brushRef="#br0" timeOffset="156473.77">13814 8653 293,'0'0'273,"0"0"-41,0 0-10,0 0-22,0 0-20,0 0-7,0 0-71,0 0 52,0 0-73,0 0 53,0 0-22,0 0-23,0 0-25,0 0-22,0 0-34,0 0-36,11 6 61,-11-6-6,7 6-8,-7-6 0,11 16 0,-7-9 6,5 3 1,0 0-3,-4 2-6,4-1-2,-3-1 3,2 0-6,0 0 4,3 7 11,-3-8-8,-4-2 1,2 0 5,-1 1-4,-5-8 15,11 10 8,-11-10 24,10 9 28,-10-9 23,10 5 14,-10-5-54,16 0 46,-16 0-78,20-7 45,10-8 19,-12 3-83,-1 1 65,4-4-62,1 0 61,-2-1-53,3-1 52,-1 0-63,1 2 52,-1-2-40,0 2 51,-1-1-55,-4 3 10,0 3 0,-4 1 3,-1 2-5,-1 0-7,0 0-6,-4 1-8,1 2-5,-8 4-3,12-10-4,-12 10-3,11-6-8,-11 6-18,9-6-82,-9 6-59,0 0-140,0 0 8,0 0-134,6 2-2321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49:47.8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2331 2021 286,'0'0'326,"0"0"-58,-2-9-45,2 9-27,0 0 141,0 0-187,-1-10-8,1 10-4,0 0-17,0 0-16,0 0-17,0 0-19,0 0-20,-3-10-13,3 10-19,0 0 2,0 0-5,0 0 1,0 0-6,3 13 5,-3-13-6,0 15 0,-2-4 0,2 2 14,-1-1-4,1 3 5,0 1-15,-1 3 23,-2 2 41,2 2-7,0 1-11,1 1-13,1-2-14,-1 1 1,1 1-10,-1-6-2,3 2-4,-1 2 3,0-3-5,-1-1-38,0 0-43,0-2-32,1-3-88,-1 1-35,0-4-85,1 0-66,-2-11-184,2 13-76</inkml:trace>
  <inkml:trace contextRef="#ctx0" brushRef="#br0" timeOffset="300">2335 2138 156,'0'0'478,"-2"-19"-132,2 19-67,0-19-80,0 19-24,0-32 102,0 32-172,5-19-19,-2 9-25,2 2-9,0-3-8,5 2-9,-1 0-5,3 1-1,1 2-3,2 0-15,0 1 2,2 1-7,-1 2 0,-2 2-6,20 6 16,-17 0-13,-2 3 7,0 1-10,0 4 16,-5 1-13,0 0 24,-1 2-23,-5 0 23,-3 2-7,-2-1 10,-3 3 16,-5 0 3,0 1-10,-2 1 4,-4 0-13,-2-1 1,2 0-9,-3-4-11,4-2-56,0-4-33,1 2-84,3-7-101,-3 1-466,4-3-234</inkml:trace>
  <inkml:trace contextRef="#ctx0" brushRef="#br0" timeOffset="937">2880 2110 255,'0'0'394,"0"0"-31,0 0-79,0 0-10,0 0-40,11-1-9,-11 1-60,0 0-5,0 0-43,0 0-18,0 0-32,12-3-9,-12 3-25,0 0-2,0 0 5,7 5-26,-7-5 3,0 0-8,7 15 13,-7-15-10,5 14 8,-2-4-11,-2 2 7,0 2-1,0 3-3,-1-1 3,0 2 2,0-1 0,0 2-9,-2 18 12,-1-18-19,2-1-1,-2-1 11,2 0-9,-1-1 12,0-3-4,1 0-3,0-3-3,-2 2 13,3-12 0,-1 15 52,1-15 57,-2 12 38,2-12 11,0 0 29,0 0-148,0 0-22,2-17-17,2 3 9,-2 0-8,2-4-6,1-1-2,3-2-2,-3 0 8,0 2-12,1-1-8,1 2 5,0 2-16,-1 2 22,3-10-3,-6 15-12,-3 9-4,6-15-1,-6 15-5,7-9 4,-7 9 7,0 0 9,0 0-9,10 7 14,-10-7-3,6 19 10,-5-6 1,1 3-3,1 0 1,2 19 0,-3-18-5,1 0-5,0 0-3,-1-1-6,1-1 1,-2-3-5,2 0 6,-1-1 0,-2-11 8,4 15 3,-4-15 11,4 12 8,-4-12 62,4 8-9,-4-8 29,10-10-76,-5 0-3,1-3-2,1-6-12,0-1-9,1-7-2,0 0-4,0-1-1,0 1 3,-3 3-12,2 2 11,-2 0-6,-1 5 2,2 0-12,1-13-118,-4 19-8,0 1-45,-3 10-70,5-17 0,-5 17-36,8-9-15,-8 9-38,0 0-322,13-5-181</inkml:trace>
  <inkml:trace contextRef="#ctx0" brushRef="#br0" timeOffset="1376.99">3488 2036 139,'0'0'552,"0"0"-133,10-7-101,-10 7-71,0 0-60,0 0-31,10-3-45,-10 3-12,0 0-41,5 8 24,-5-8-16,3 26 65,-3-13-72,0 3-12,0 4 9,0-2-4,0 3-39,0-2 25,-1 2-10,1 0 0,0 0-2,-2-2-10,2-1-2,2 0-2,-2-2-1,0-3-9,0 1 12,1 9 1,-1-23-4,0 15 26,0-15 42,0 14 54,0-14 15,0 0-37,0 0-39,0 0-34,0 0-38,1-12-16,-1 0-16,0-3-14,2-3 2,-2 0 5,1-2 7,-1 0 7,1 1 10,-1 0 11,0 1 27,0 2 30,1 1 6,-1 1 11,0 2-10,2 0 13,-1 2-25,-1 10 1,1-21-20,-1 21 1,4-20-12,-4 20-17,4-13 16,4 5-29,-1 2 26,4-3-9,3 2 6,0-2-20,2 3-8,-2-1-28,3 0-43,-2 4-27,2-2-27,-3 1-16,2 1-45,14-2-371,-17 3 190,1 1-309,-14 1-198</inkml:trace>
  <inkml:trace contextRef="#ctx0" brushRef="#br0" timeOffset="1562.99">3604 2235 322,'-5'9'712,"5"-9"-419,0 0-46,-6 8-8,6-8-5,0 0-13,0 0-24,0 0-21,0 0-36,11 3-29,-11-3-17,16-5-19,-4 1-15,1 0-17,2-1-30,15-6-153,-15 6-22,2-1-69,-1 0-26,1 1-101,0-1-282,2-1-148</inkml:trace>
  <inkml:trace contextRef="#ctx0" brushRef="#br0" timeOffset="1776.12">4118 2053 79,'0'0'1046,"0"0"-642,9-7-27,-9 7-17,0 0-34,0 0 2,8-3-24,-8 3-38,0 0-36,0 0-42,0 0-40,10-6-31,-10 6-20,0 0-25,0 0-24,0 0-39,0 0-79,7-5-74,-7 5-64,0 0-91,0 0-71,0 0-1,0 0 24,8 9-65,-8-9-278,3 10-197</inkml:trace>
  <inkml:trace contextRef="#ctx0" brushRef="#br0" timeOffset="1925.75">4165 2314 187,'0'0'935,"2"13"-561,-2-13-25,0 0-31,0 0-52,0 0-56,0 0-50,0 0-37,0 0-56,0 0-53,0 0-78,0 0-119,10 4-130,-10-4-462,0 0-292</inkml:trace>
  <inkml:trace contextRef="#ctx0" brushRef="#br0" timeOffset="2486.31">2472 2971 89,'0'0'283,"0"0"-76,0 0-50,0 0 13,0 0-31,0 0 21,12 4 0,-12-4 13,19-2 1,-4 1-14,3 0-15,8-2-6,3 1-10,7-1-12,3-1-15,9 0-9,4-1 7,3 1-5,4-1-11,1 1-13,11 1-3,76-5 41,-71 3-63,-2 1-11,-1 1 10,1 0-3,-13-1 11,2 2 13,-3-3 20,-3 4-2,-2-3 7,-4 2-10,-2-1 2,-11 2-18,-6 0-7,-4 1-19,18-3 16,-26 1-29,-5 2-14,-1-1-2,-14 1-6,24 0-40,-24 0-76,19-1-67,-19 1-97,14 0-81,-14 0-80,13 2-416,-13-2-401</inkml:trace>
  <inkml:trace contextRef="#ctx0" brushRef="#br0" timeOffset="3306.3">6841 1990 111,'0'0'504,"-5"-12"154,5 12-444,0 0-3,-9-7-36,9 7-12,-10-5-33,10 5-11,-13-2-29,13 2-4,-14-1-20,14 1-13,-18 2-17,9 4 8,-5 0-21,-1 5 3,-21 18 0,17-9 1,-2 2-2,2 6 21,-1-1-31,1 2 14,6-5-18,1 4 19,1-3-3,3 2 11,4-3 0,2-2-3,2-3 4,2 0 2,5 1 12,18 12 40,-8-21-57,3 1-12,4-5-80,5-1-104,1-4-130,2-2-131,13-4-345,1-4-282</inkml:trace>
  <inkml:trace contextRef="#ctx0" brushRef="#br0" timeOffset="3647.29">7897 1918 387,'0'0'308,"0"0"-104,0 0-18,10-2-57,-10 2 84,15 0-95,-15 0-19,18 5-5,-8-3-25,2 5 35,3 0 7,2 2-5,0 4-20,4 1 4,-1 6-2,6 3-18,-2 4 11,0 1 1,-2 3-20,0 2 17,-2 5 19,-4-1 4,-1 2-19,-3 0-5,-5 1-1,0-8-12,-6 0-10,1-3-5,-3-3-7,-4 4-6,-4-1-69,-6 4-113,-4-3-195,-7 0-582</inkml:trace>
  <inkml:trace contextRef="#ctx0" brushRef="#br0" timeOffset="6113.84">9276 2009 69,'0'0'314,"0"0"-93,0 0 195,0 0-202,0 0-62,0 0 25,-6-9-37,6 9 16,0 0-32,0 0 16,0 0-16,0 0 11,0-12-11,0 12 8,0 0-9,0 0-14,0 0-6,0 0 96,0 0-115,3-11-8,-3 11-19,0 0-11,0 0-24,0 0-11,0 0-10,0 0 0,0 0 2,7 8 2,-7-8-13,8 10 15,-3-2 5,0 5-10,12 14 7,-8-15-2,0 5-3,4 0 9,-3 0-26,2 3 22,0-4-14,0 1 15,0 1-10,-1-2 12,1-1-17,-1-1 12,-2-2-18,-2 0 18,3-2-9,3 7 4,-8-9 11,-5-8-6,12 12 22,-12-12 22,7 8 60,-7-8 10,0 0-19,13 0-22,-13 0-20,13-13-15,-7-2-3,2 1-9,0-6-10,1-2-2,7-33 1,-6 26-13,-2 1-1,0 0-6,1 2-14,-3 2 22,-1 2-21,2 2 23,-2 1-25,-1 4 32,4-13-30,-5 17-3,0 0 7,1 3-58,-2-2-69,-2 10-69,4-12-5,-4 12 6,9-5-59,-9 5-82,0 0-133,14 1-285,-14-1-272</inkml:trace>
  <inkml:trace contextRef="#ctx0" brushRef="#br0" timeOffset="6804.45">11745 1844 384,'0'0'321,"0"0"-31,-3-9-65,3 9-26,0 0-44,-7-9-14,7 9-22,-9-5-5,9 5-40,-14-3 40,14 3-58,-15 3-34,6 3 12,0 0-13,-5 4 13,1 3-27,-3 1 21,-1 5 0,0 4 19,-2-1-21,1 3-9,2-1 2,0 0 1,2 1-11,-8 26 23,12-28-40,6-2 23,-1 2 6,3-4 1,3 0 11,3-1 8,4 2 1,6-4 2,2 2-7,7-2 1,3-4-8,4-1-4,4-3-59,4-3-24,53-1-284,-38-6-15,0-1-303,0-3-171</inkml:trace>
  <inkml:trace contextRef="#ctx0" brushRef="#br0" timeOffset="7182.99">13575 1685 308,'0'0'460,"0"0"-98,3-14-47,-3 14-50,0 0-31,4-15 164,-4 15-249,0 0-33,9-12-20,-9 12-24,13-5-14,-13 5-20,19-4-5,-8 6-11,3-1-1,1 5 8,5 2-4,0 3 9,3 4-22,0 5 16,28 31 57,-29-20-25,-1-2 10,0 4-8,-6-1-11,1 0-2,-5-4-4,-2-1 3,-4-3 7,-1 1 5,-2-1-14,-4-4 6,-2 3-15,-4 0 11,-2 3-36,-22 17-343,13-23-58,2-4-591,-1-3-574</inkml:trace>
  <inkml:trace contextRef="#ctx0" brushRef="#br0" timeOffset="8165.99">15241 1702 397,'0'0'285,"3"-3"188,-3 3-263,0 0-29,8-6 16,-8 6-41,0 0 7,0 0-20,0 0-8,0 0-33,0 0-6,0 0-4,0 0-8,0 0-5,7-5 0,-7 5-11,0 0 65,0 0-81,0 0 6,0 0-4,0 0-5,0 0 0,0 0-4,0 0 0,0 0-10,0 0-12,0 0-6,0 0 3,0 0-14,0 0-16,0 0-28,0 0-137,0 0 39,0 0-44,0 0-38,0 0-49,0 0-33,0 0-91,0 0-174,9-5-80</inkml:trace>
  <inkml:trace contextRef="#ctx0" brushRef="#br0" timeOffset="8644.99">15038 1682 207,'-8'-5'567,"8"5"-107,0 0-92,0 0 228,0 0-373,4-8-50,-4 8-35,0 0-39,0 0-26,0 0-19,0 0-1,12 2-19,-12-2 2,12 10-13,-3-2 2,1 3-8,3 3-1,-2 0 0,5 3 3,1 1-8,-2 2 10,3-1-13,-3 2 1,3-2-1,-1 0 1,-3-2-2,0-1 6,0-1-5,1-1 4,-1-2-2,-2-1 5,-2-1-3,2 0 14,6 5 108,-10-8 14,-8-7 2,14 4-19,-14-4-32,17-4-20,-9-2-11,1-3-2,0-4-18,0-3-35,1-6 17,0-4-30,0-3 17,1 2-3,-4 0 28,10-23 62,-9 28-98,-3 0 17,3 3-8,-1 1 3,-2 2-20,2 2-33,-2 1-73,2 1-79,1 3-65,-3 1-58,5 2-92,2 3-120,-1 0-345,3 1-418</inkml:trace>
  <inkml:trace contextRef="#ctx0" brushRef="#br0" timeOffset="9277.07">17681 1477 407,'0'0'301,"0"0"-37,-4-11-72,4 11-17,-7-7-47,7 7 24,-9-8-24,9 8-4,-12-2-29,12 2-3,-28 7 51,13 3-61,1 4 5,-5 2-14,-1 6 10,-1 4-1,-2 4 0,3 0-14,0 4 0,0-1-9,4-1-9,3 3-7,4-6 5,0 1-13,6-4 8,3 0-2,3-2 0,7 2-1,3-2 3,7-3-10,8 1 2,6-3-9,4-6-60,4-2-94,6-4-115,1-4-115,4-5-464,0-1-355</inkml:trace>
  <inkml:trace contextRef="#ctx0" brushRef="#br0" timeOffset="9648.06">19416 1419 213,'0'0'501,"0"0"-114,5-10-50,-5 10-69,0 0-43,5-10-42,-5 10-34,0 0-40,0 0-22,9-7-24,-9 7-7,19 1 15,-9 4-29,3 2 16,3 4-9,1 4 40,1 5-15,5 5 20,-1 4 5,-3 1 14,0 2-6,-2 2-25,-6-5-9,0 0-8,-2 1 1,-6 0-7,-1-1 14,-4-4-6,-4 4-12,-7-3 2,-6 5-59,-7-3-142,-4-2-192,-7 0-754,-3-5-708</inkml:trace>
  <inkml:trace contextRef="#ctx0" brushRef="#br0" timeOffset="12368.68">7039 1284 550,'0'0'315,"0"0"-27,0 0-33,0 0-20,0 0-16,0 0 3,0 0-8,0 0-24,0 0-19,0 0-49,0 0 4,0 0-30,0 0-20,0 0-26,4 2-2,-4-2-36,4 8-6,-4-8-4,2 11-1,-2-11 15,3 21-6,-2-8 3,2 4 0,-2 3 2,3 2-5,-2 0 3,1 3-7,1-3 0,-2 0-1,5 24 6,-5-24-2,1-2-5,2-2 3,-3 0-2,2-1 5,-1-3-1,-1 1-31,1-1-39,0-2-35,-1 0-53,-1-2-9,-1-10-67,4 15 22,-4-15-67,2 6-1305</inkml:trace>
  <inkml:trace contextRef="#ctx0" brushRef="#br0" timeOffset="13005.77">7138 1347 80,'0'0'206,"0"0"-34,0 0-32,-10-5-15,10 5-4,0 0-14,0 0-19,-9-7-5,9 7-5,0 0-9,-8-5 58,8 5-68,0 0-8,0 0-1,0 0-4,-8-5-1,8 5 5,0 0-12,0 0-3,0 0-9,-5-9 5,5 9 1,0 0 15,0 0-18,0 0 6,1-18 15,-1 18-23,0 0 8,5-12-8,-5 12-17,5-9-4,-5 9 11,10-10-6,-10 10 5,9-10-16,-9 10 2,10-8 0,-10 8-7,10-7-1,-10 7 5,16-7-10,-16 7 6,12-4 5,-12 4 0,0 0 10,19 2-17,-19-2 13,13 5-6,-13-5-2,15 9-1,-7-4 0,-2 0 5,2 2-5,-8-7 9,11 10-26,-11-10 40,11 12-28,-11-12 34,8 12-33,-8-12 31,6 10-23,-6-10 46,0 0-8,1 15 6,-1-15-15,-5 12 15,0-5-10,-2 1 14,0-2-5,-2-1 18,-10 7 81,11-5-72,-1-2-8,0-1-14,0 1-5,9-5-9,-14 8-3,14-8-14,-12 7 10,12-7-21,-9 5-7,9-5-45,0 0-28,-9 5-45,9-5-67,0 0-533,0 0 112,12-3-121</inkml:trace>
  <inkml:trace contextRef="#ctx0" brushRef="#br0" timeOffset="14627.94">7296 1574 142,'4'10'229,"-4"-10"-38,0 0-61,0 0 5,0 0-43,0 0 19,0 0-40,0 0 14,0 0-36,7 7 12,-7-7-26,0 0 34,0 0-17,0 0 8,0 0-30,13-3 27,-13 3-32,9-4 12,-9 4-19,0 0 32,14-5-25,-14 5 31,8-7-23,-8 7 18,6-6 5,-6 6 14,8-6 9,-8 6-3,0 0-8,2-4 40,4-3-68,-6 7-12,0 0-2,0 0-12,0 0-7,0 0 3,0 0 3,-9 6-14,9-6 12,0 0-23,-8 9 21,8-9-20,0 0 9,-5 7-20,5-7-5,0 0 28,0 0-28,0 0 23,-1 12-14,1-12 26,0 0-19,0 0 10,0 0-1,0 0 4,0 0 10,6-9-5,-6 9 2,0 0-30,1-13-19,-1 13-49,0-14 26,0 14-24,0 0-61,0 0-25,0-16-63,0 16-252,0 0 24</inkml:trace>
  <inkml:trace contextRef="#ctx0" brushRef="#br0" timeOffset="14881.5">7617 1283 111,'11'-11'484,"-11"11"-134,8-5-72,-8 5-80,0 0-45,7-5-37,-7 5-17,0 0-20,6 7-16,-6-7-29,2 15 21,-1-5-26,2 18 53,0-12-37,-2 1-24,1-1-7,1 1-2,1-2-4,-2 2 6,1-1-18,-1-1 35,2 0-24,-2-4 21,0 1-32,-1 1 17,2-4-68,-3-9-5,3 27-74,-3-27 47,1 10-45,-1-10-106,0 0-266,0 0-1</inkml:trace>
  <inkml:trace contextRef="#ctx0" brushRef="#br0" timeOffset="15091.66">7540 1313 583,'0'0'397,"0"0"-63,-5-12-87,5 12-33,0 0-33,0 0-21,-3-12-31,3 12-7,0 0-36,8-11 2,1 5-13,2-2-3,5 1-18,3-3-15,8-4 2,1 2-11,3 0-5,-1-1-6,1 2-8,-2 1-22,26-7-119,-31 10-1,-3 2-75,-3 0-47,-1 1-142,-1 1-161,-4 0-68</inkml:trace>
  <inkml:trace contextRef="#ctx0" brushRef="#br0" timeOffset="16081.9">12376 1760 271,'0'0'384,"0"0"-115,0 0-8,-7 6 166,7-6-222,0 0 27,0 0 2,0 0-4,0 0 9,0 0 2,0 0-3,0 0-23,0 0-52,0 0-35,-5-8-28,5 8-18,2-10-18,-2 10-8,2-28 36,-2 15-61,0-1-11,1-3-2,-1-3-3,-1 1 6,1-3 4,-2 2 1,2-1 35,-2 0-21,2 3-19,-4 1 25,3 0-2,-2 1-6,2 3-6,1-10 30,0 23-52,-4-18-5,4 18-1,0-15 8,0 15-10,-4-13-9,4 13-1,0 0-7,-1-14-8,1 14-43,0 0 22,0 0-7,-9-4 31,9 4 0,-18 14-14,10-8 20,0 1 3,0 0-5,-1-2-3,1 2 8,2-1-5,-1 2 10,1-2 6,6-6 7,-9 9-10,9-9 10,-10 7-2,10-7 6,-6 6 5,6-6 7,0 0 2,0 0-22,0 0-10,-8-7-4,8 7 1,5-18-2,0 4-17,0-1 16,6-2-10,-4-2 16,3 1-21,2 3 28,-5 0-18,2 3 15,5-8-30,-8 11 10,-1 1-3,3 3 9,-8 5 10,13-7-15,-13 7 1,14-2-18,-14 2-23,17 4-24,-17-4-36,15 5-31,-6-1-69,-9-4-27,18 9-92,-2-2-822,-16-7 134</inkml:trace>
  <inkml:trace contextRef="#ctx0" brushRef="#br0" timeOffset="16562.77">12162 952 165,'0'0'253,"0"0"-121,0 0 14,0 14-49,0-14 46,1 14-76,-1-14 38,3 21-56,-2-9 27,1 0-51,0 2 42,0 1-61,1 16 49,-2-17-53,2-2-2,-1 1 3,-2-2 3,0-11 0,2 19-2,-2-19 12,2 16 27,-2-16 26,0 13 50,0-13 29,0 0 23,0 14-27,0-14-28,0 0 64,0 0-122,-13-3-16,13 3-6,-9-12-7,5 3-11,1 0 0,-1-1 1,0 0-3,3-1-15,-1-1 7,2 12-14,-2-19 15,2 19-10,0-21-7,0 21-24,5-18 26,1 9-2,-1 1 5,2 2-7,-7 6 6,15-10-6,-6 5 1,-9 5-1,14-3-13,-14 3 12,16 0-7,-16 0 1,11 3 15,-11-3-6,13 12-6,-13-12 13,2 8 11,-2-8-11,0 0 7,-2 18-10,2-18-35,-5 13-58,5-13-53,-4 9-68,4-9-32,-4 9-288,4-9-46</inkml:trace>
  <inkml:trace contextRef="#ctx0" brushRef="#br0" timeOffset="16737.77">12452 1001 145,'0'0'574,"0"0"-152,0 0-108,14-3-101,-14 3-93,0 0-89,0 0-70,0 0-46,0 0 2,0 0-94,6-4-11,-6 4-209,0 0 148</inkml:trace>
  <inkml:trace contextRef="#ctx0" brushRef="#br0" timeOffset="16917.8">12640 911 171,'0'0'285,"10"7"-102,-10-7 23,4 11-54,-4-11 21,1 30 92,0-18-158,-1 1-13,2 1-25,-2 0-7,1-2 7,-1 3-34,0-2-5,2-1 8,-2 1-2,2-2-16,-2 0 5,0-11-26,2 20-40,-2-20-22,0 19-91,0-19 51,0 0-90,-4 10-46,4-10-151,0 0 155</inkml:trace>
  <inkml:trace contextRef="#ctx0" brushRef="#br0" timeOffset="17066.43">12539 1031 415,'0'0'481,"-10"-13"-58,10 13-56,-8-9-12,8 9-39,-4-10-57,4 10-37,0 0-47,0-12-41,0 12-24,14-13-29,-4 5-26,26-11 31,-13 9-73,0 2-65,0 2-75,0-1-69,2 1-91,0 1-104,-6 2-383,4-3-290</inkml:trace>
  <inkml:trace contextRef="#ctx0" brushRef="#br0" timeOffset="18380.97">17940 1637 233,'0'0'257,"0"0"-40,0 0-72,0 0-12,0 0-47,0 0 21,0 0-15,0 0 21,0 0-30,0 0 40,0 0-23,0 0 35,0 0-11,0 0 25,0 0-2,0 0 14,0 0-6,0 0-16,0 0-29,0 0-8,9-5-7,-9 5-14,0 0-14,3-14-20,-3 14 39,6-23 112,-4 12-97,0-2-19,-1-1-20,1-1-16,0-1 1,0-1-2,0 0 8,0-2-7,-1 2 29,2 0-35,-2 2 7,2 0-23,-3 1 43,1 4-17,2-14 73,-3 24-61,2-17-37,-2 17 13,0-14-27,0 14 13,1-10-22,-1 10 22,0 0-37,0-15 24,0 15-31,0 0 16,0 0-37,-1-11 5,1 11-18,0 0 20,-10 4-14,10-4 15,-10 7-21,10-7 15,-15 10-6,8-4 14,-1-1-4,8-5 10,-14 8 0,14-8 15,-10 8-5,10-8 5,-8 4-1,8-4 21,-11 6 19,11-6-20,0 0 11,0 0-23,-10-2-3,10 2-17,-4-11 3,4 11-4,0-18-2,1 6-2,2 1 16,2-4-4,-2 1-1,1-2 7,2 3-2,0-9 33,-2 13-14,-4 9-5,5-17-22,-5 17-2,5-12-9,-5 12 2,0 0 5,8-8-5,-8 8-24,0 0-27,0 0-40,11 5-37,-11-5-44,8 8-60,-8-8-58,9 9-7,-9-9-384,9 7-215</inkml:trace>
  <inkml:trace contextRef="#ctx0" brushRef="#br0" timeOffset="18788.29">18142 949 132,'0'0'370,"0"0"-150,0 0 8,9 8-100,-9-8 33,4 14-92,-4-14 28,5 20-62,-4-10 37,2 4-52,-2-4 43,3 3-52,-4-1 39,1-1-47,0 4-2,-1-15 0,3 18-2,-3-18 13,0 17 1,0-17 2,1 13 25,-1-13 41,0 0 41,-1 13-12,1-13-18,0 0-9,0 0 29,-15-3-63,15 3-19,-8-15-3,4 7-6,3-4-8,-2 1-10,2-1 6,-1-1 10,2 13 8,0-21-9,0 21-1,2-22 8,-2 22-12,4-19-11,3 3-7,-1 9 2,-6 7 1,10-11-14,-10 11 10,10-6-3,-10 6 0,0 0 10,0 0 3,14 3-1,-14-3 0,0 0-4,4 8 7,-4-8 4,-3 11-4,3-11 0,-6 11 1,6-11-31,-9 9-51,9-9-73,-8 12-99,8-12-64,-9 7-251,9-7-78</inkml:trace>
  <inkml:trace contextRef="#ctx0" brushRef="#br0" timeOffset="18953.84">18369 940 1063,'0'0'495,"0"0"-112,12-3-79,-12 3-80,0 0-70,0 0-43,9-4-45,-9 4-47,0 0-48,0 0-53,0 0-60,11-1-55,-11 1-13,0 0-61,15-3 36,-15 3-282,16-2-18</inkml:trace>
  <inkml:trace contextRef="#ctx0" brushRef="#br0" timeOffset="19129.59">18561 897 85,'0'0'281,"13"3"145,-13-3-225,5 9 14,-5-9-12,5 18-23,-4-7-35,-1 2-17,0 1-17,0 2-21,0 2-4,-1 0-15,1 0-8,-1 0-20,1 0-31,-2-1 13,2 12 29,-1-15-38,0-1 11,1-13-46,-1 20-6,1-20-22,-2 16-7,2-16-125,0 0-108,-4 8-293,4-8-90</inkml:trace>
  <inkml:trace contextRef="#ctx0" brushRef="#br0" timeOffset="19254.59">18516 965 425,'0'0'638,"0"-14"-110,0 14-87,0 0-102,8-23 124,1 16-293,2 1-40,1-3-46,3 5-2,3-2-21,5 2-19,0-2-56,1 3-65,-3 1-81,1-2-116,0 4-139,0-1-364,-3 0-300</inkml:trace>
  <inkml:trace contextRef="#ctx0" brushRef="#br0" timeOffset="19761.68">20386 1901 612,'0'0'686,"0"0"-108,0 0-82,0 0-111,-4 11-79,4-11-64,0 0-47,0 0-42,0 0 38,14 0-198,-14 0-37,24-4-33,-8 0-52,3 1-110,4 0-30,1-1-85,3-1-103,5 0-263,0 2-227</inkml:trace>
  <inkml:trace contextRef="#ctx0" brushRef="#br0" timeOffset="19908.68">21055 1884 63,'14'3'533,"-14"-3"-158,16 2-47,-16-2-86,15 0-23,-15 0-56,22 0-27,-11-1-34,3 0-6,-1 0-36,5-1-77,-1-1-116,3 1-80,2 0-104,2-2-195,2 0-12</inkml:trace>
  <inkml:trace contextRef="#ctx0" brushRef="#br0" timeOffset="20028.68">21776 1864 513,'11'2'523,"1"-1"-80,-12-1-63,24 2-53,-10-1-57,6 0-46,0-1-32,0-1-41,7 1-45,1-1-120,10-1-258,10-1-622,7-8-454</inkml:trace>
  <inkml:trace contextRef="#ctx0" brushRef="#br0" timeOffset="22381.9">9596 2767 686,'0'0'549,"-13"-1"-133,13 1 187,-15-2-394,15 2-20,0 0-8,-12 0-16,12 0-17,0 0-35,0 0-27,0 0-21,0 0-30,0 0-18,0 0 7,0 0-2,0 0 0,17 0 2,19 0 9,-16 0-19,5 0-9,-3 0 5,0 0-3,-1-2-2,-2 2-1,-4 0-1,0 0-1,-15 0 11,25 0 0,-25 0-2,16-1 12,-16 1 13,0 0 15,16 0-12,-16 0-13,0 0-3,-12 3-6,1-1 2,-8-1-7,-3 3 20,-4 1 12,-2-2 15,1 2 22,2-2 39,1-1 7,4 3-7,2-4-25,-1 0-10,-6 3 34,25-4-78,-22 4 10,22-4-17,-17 2 2,17-2-21,0 0 1,-16 2-18,16-2 7,0 0-15,0 0 14,0 0-9,16 1 13,2-2-3,8-2 2,31-2-3,-27 1-18,-2 3 7,-4-1-41,-3-2-49,-1 3-61,-5 0-83,1 0-107,-16 1-95,19 2-41,-19-2-507,5 8-588</inkml:trace>
  <inkml:trace contextRef="#ctx0" brushRef="#br0" timeOffset="29730.03">7509 889 171,'-10'-5'300,"10"5"-66,-14-7 121,14 7-204,-11-6-34,11 6-27,-11-5-14,11 5-14,-15-6-13,15 6-10,-14-3-5,14 3 14,-19-2 10,19 2-6,-22 0 11,9-1 1,2 2 12,-17 0 53,12 2-64,1-2-8,-3 2-6,1-1-12,0 0-4,0 2-10,-1 0-6,0-2-1,2 2-1,-1-1-3,0 2-26,1-2 22,-1 2-3,1 0 2,-16 4 2,15-2-6,3-2 4,0 0 8,-3 2-7,3 0 1,-1-1-2,1 1-3,-2 0-32,4 0 33,-4 0-5,3 0-2,1-1-2,-1 3 4,0-2 3,0 3-8,2-4 6,-3 4-1,2-2-3,0-1-3,0 3 5,2-1-3,-3 2 2,3-2-14,0 1 16,-2 0-1,3 1 7,0-3 2,0 2-10,0 0-2,-4 5-2,6-7 0,1 0 1,0-1-4,6-7 9,-9 12 0,9-12 3,-10 15-9,7-6-7,3-9 12,-7 15-8,7-15 17,-5 19-7,5-19 9,-4 17-14,1 2 2,2-8 22,1-11-25,-1 18 2,1-18-2,1 20 16,-1-20-21,1 19 15,-1-19-13,3 20 3,0-8 0,-2-2 6,1 1-3,-2-11 4,3 20-2,1 2-3,-1-13 2,-2 2-4,1-2 11,1 3-1,1-3-3,-2 0 5,2 2-11,-1-2 14,0 0-15,0 1 20,1 0-23,1-2 16,0 2-27,0-1 32,5 8-4,-3-8-14,-2 0 10,2-3-4,1 4 9,-1-3-13,-1 3 14,3-4-19,-1 2 22,1 0-14,-2-2-2,2 1 1,0-1 7,1 1-5,3 0 16,-3 0-14,3-2 8,0 2-14,-2-2 10,2 0-9,-1 1 3,2-2 2,-1-1 10,-2 1-8,2 0 4,-2 0-8,1-2 11,-1 1-5,0 0 8,1-1-4,8 2 4,-9-1 10,-11-3-5,21 3 6,-9-2-5,-12-1 1,22 4-5,-22-4-1,20 1 19,-7-1 1,-13 0-3,22 0-1,-22 0-8,25 0 3,-25 0-6,38-2 30,-38 2-60,24-2 24,-24 2-3,24-1-3,-24 1-4,23-1 0,-11 0-5,-12 1 0,21-2 7,-21 2-11,23-3 12,-23 3-10,22-1 3,-22 1 0,33-5 4,-20 4 0,-13 1-6,23-3-3,-12 1-3,1 0 10,-1 1-4,1-2 2,-12 3 0,23-3-5,-13 1 4,3 1-8,-3-1 9,1-1-8,-11 3 10,33-4-5,-22 1 3,1 1 6,0 0 0,0-1-6,0 2 0,0-1-6,0-2 9,0 1-7,1-1 2,-1 3-1,3-4 2,-1 1-2,1 0-1,1 0 12,15-3 9,-15 2-12,0 0-6,1 1-2,1-1 4,-1 0 3,2 0-8,-2 0 0,0 0 1,0 1-3,0-2 8,-1 2 2,0-1 8,-1 0 10,-2 0 18,-2 1 20,1 1 13,-2-1 15,-1 1 3,2-2 10,-11 5-6,17-7-20,-8 2-2,0 0-14,-1-2-18,-1 2-5,3-3-7,-2 1-5,0 0-23,2-1 5,8-11 14,-10 10-19,0-2 1,0 2 6,1 0-8,0-3-8,-3 4 3,2-2 0,-3 1-2,3-1-9,0 1-5,-3 1 27,1-1-28,-1 1 23,0-2-30,7-7 18,-7 8 25,-1 0-24,0 1 26,-4 8-37,5-18 29,0 7-24,-4 1 24,2 1-26,-2-1 20,-1 10-19,1-22 30,-1 22-32,0-23 21,0 23-28,-2-32 15,-1 20 19,2 1-25,-2 0 12,2 0-21,-1 0 19,-1 0-15,-1 1 15,2-1 19,-2 0-35,1 3 1,-1-3 4,0 2 7,-2 0-1,2 1 7,-5-9-20,4 9 11,0 0 6,-3-1 2,2 1-3,0 2-7,-1 0 11,-2-3-4,2 2 8,-1 0-7,-1 1-8,-2-1 3,2 0 6,0 2 4,-3-1 2,3 0-4,0 1-4,-1-1-2,1 2 13,1-1-5,-2-1 0,3 3 6,7 3-3,-15-11-6,15 11-1,-15-9 9,15 9 13,-11-5-21,11 5 11,-13-7-27,1-1 17,12 8 2,-11-5 11,11 5-23,-13-8 21,13 8-26,-14-6-13,14 6 20,-18-7 4,18 7 23,-17-5-24,17 5 24,-16-4-32,16 4 25,-13-5-14,-2 0 10,15 5 11,-12-4-29,12 4 20,-12-3-25,12 3 25,-12-3-17,12 3 7,-10-5-8,10 5 17,-12-5-15,12 5 13,-11-2-20,11 2 24,-14-2-25,1-1 15,13 3 5,-17-2-14,17 2 14,-14-1-8,14 1 9,-16-1-15,16 1 17,-16-3-18,16 3 23,-17-1-30,17 1 22,-19-1-9,19 1 16,-17-2-10,1 2 3,16 0 2,-16-1-12,16 1 14,-17 0-16,17 0 11,-18 0 0,18 0 3,-19-2-12,19 2 17,-20 0-20,20 0 14,-20 2-12,20-2 5,-21 0-25,-1 7-190,9-4-15,3-1-78,-4 4-130,1 2-472,2-2-482</inkml:trace>
  <inkml:trace contextRef="#ctx0" brushRef="#br0" timeOffset="32996.11">4932 4664 238,'0'0'399,"0"0"-73,4-9-28,-4 9 210,1-12-227,-1 12 14,0 0-57,1-10 58,-1 10-56,0 0 50,2-11-64,-2 11 45,0 0-80,0 0-19,0-11-22,0 11-26,0 0-29,0 0-26,0 0 1,1-12-52,-1 12-27,0 0 42,0 0-48,0 0 52,-3 19-55,-1-5 53,-1 3-50,0 2 48,-1 4-44,1-1 43,-3 2-42,1 0 8,0-1-16,-1 0 52,1-1-48,-1 2 46,2-4-54,-1 2 53,1-4-92,-2-1 7,3-1-103,1-1 14,-1 0-57,0-2-49,1 0-41,-1-4-24,0 0-18,5-9-7,-10 14-1849</inkml:trace>
  <inkml:trace contextRef="#ctx0" brushRef="#br0" timeOffset="33621.06">4934 4660 160,'0'0'556,"0"0"-127,0 0-76,0 0-34,0 0-12,0 0-28,0 0-41,-2-11-20,2 11 88,2-12-225,-2 12 35,0 0-78,6-14 42,-6 14-77,7-10 50,0 5-6,-7 5-16,14-9-9,-14 9-5,14-7-2,-5 3-59,-9 4 54,18-4-3,2 4-9,-11 4 2,0 1-2,1 1 0,-1 4 2,-1-1 1,-3 3 2,0 0-1,-1 1 1,-2-1 1,-2-1 4,-1 2-6,-4 1 17,1-2-14,-1 3 2,-14 8 23,5-10-13,1-1-6,-1-2 0,2 0-1,-3-1 7,2-2-63,2-2-41,-1-1-90,12-4-77,-16 3-112,16-3-121,-12-2-265,12 2-263</inkml:trace>
  <inkml:trace contextRef="#ctx0" brushRef="#br0" timeOffset="34156.58">5181 4722 619,'0'0'473,"0"0"-95,0 0-63,0 0-49,14-2 128,-14 2-249,0 0-25,13-3-23,-13 3-26,13-2-16,-13 2-13,16 1 0,-5 0-15,-1 3 4,2-1-21,-1 1 17,-1 0-24,4 2 16,-4 2-16,9 9 16,-11-9 0,-3 1-12,-1 1 18,-1 1-18,-3 0 15,-3 2-16,-3 1 10,-1 0-12,-2-2 15,-1 1-16,0-3 11,0 1-8,0-1 22,-1-2 13,-5 5 131,16-13-95,-13 5-15,13-5-19,0 0-32,-15-3 3,15 3-25,-3-11 4,3 11-20,7-18 18,-1 9-15,1-3 16,1 2-16,2 0 5,-1 1 2,7-6-13,-9 8 8,1 1 0,-8 6 3,13-8 4,-13 8 1,12-5 15,-12 5-12,12-1 15,-12 1-12,10 5 13,-10-5-10,12 5 13,-12-5-14,11 7 12,-11-7-11,12 10 16,-12-10-15,10 8 16,-10-8-17,13 9 20,-13-9-13,15 7 18,-15-7-12,15 4 14,-15-4-12,21-3 2,-11 1 16,1-2 1,-2-1 5,12-12 30,-13 6-32,-2-1-8,-1 2 3,-1 0 5,0 0-8,-4 10-8,2-19-3,-2 19-10,-4-14-33,4 14-31,-8-12-26,8 12-30,-11-5-45,11 5-73,-16-7-394,16 7 239,0 0-305,0 0-200</inkml:trace>
  <inkml:trace contextRef="#ctx0" brushRef="#br0" timeOffset="35344.72">5826 4550 502,'0'0'509,"15"-7"-120,-15 7-90,11-5-58,-11 5 105,9-3-238,-9 3-2,0 0 8,8 9 5,-8-9-64,1 18 61,-1-5-10,-1 3-18,-1 2-14,1 1-11,0-2-12,-2 4-9,2-3-7,-2 1-5,-2 19 25,4-21-36,-2 0-7,1 0 1,-1 0 0,-2-3-4,4-2 1,-2-2-1,1 1 3,2-11 5,-4 18 6,4-18 14,-4 13 38,4-13 37,-2 9 12,2-9-118,0 0 21,0 0-30,-13-6-9,13 6-7,-9-17-2,5 7 5,-1 0 1,1-2 5,-2-1 3,1 4 17,1-1 8,-1 2 4,5 8-5,-8-14-9,-2 5-21,10 9 7,-12-3-2,12 3 5,-19 5-8,10-2 2,0 3 1,-1 0 5,0 3-8,2-2 8,0 3 5,1-2-3,0 1-2,4-1 5,0 2-3,-1 6-3,4-16-7,4 12-35,-4-12-48,10 10-41,0-8-40,-10-2-46,21 3-46,-7-6 10,-1 2-20,3-3 15,0-1 3,1-2 48,0-1 18,1-2 36,15-12-68,-18 11 199,-3 1 97,-2 1 32,2 0 46,-3 1 8,-3 0 50,2 2 14,-8 6-3,11-12-26,-11 12-41,8-10-37,-8 10-25,0 0-27,6-6-8,-6 6 31,0 0-59,-5 11-3,5-11-5,-2 10-4,2-10-6,-2 14 4,2-14 11,0 17-15,0-17 14,3 17-23,-3-17 24,5 17-12,-5-17 11,8 14-8,6-3 39,-14-11-12,14 10 2,-14-10 20,14 3 15,-14-3 11,14 1-6,-14-1-13,14-4-22,-14 4-15,13-11-28,-13 11-6,11-14-6,-7 6-14,0-1-32,1-6-156,-5 15 64,7-15-13,-7 15-13,5-16 0,-5 16-4,8-15-11,-1 8 22,-2-3 29,1 4 10,3-3 28,-1 2 15,1-1 13,4 0 53,-2 1-21,0 0 6,-1 1 11,-1 1 17,-2 1 26,-7 4 34,13-8-18,-13 8-8,10-5-9,-10 5 44,0 0 34,0 0 33,9 7 21,-9-7-24,-2 13-22,-1-4-6,-6 16 60,4-12-99,-1 2-27,2-2 4,0 1-16,0-1 13,0 0-25,3-2 14,0 0-20,1-11 16,0 20-17,0-20 16,4 18-17,-4-18 18,10 12-16,8-8-56,-18-4 11,24-2-54,-9-1 0,4-7 24,1 1-13,4-5-25,-1-3-58,4-5-24,0-5-20,-2-1 8,1-2-1,-2-2 39,2 1 69,-3 2 88,15-20 234,-25 32-41,-1 1 6,-3 4-9,-1 1-39,0 2-29,-8 9-7,9-8 47,-9 8 19,0 0 9,0 0 5,-4 21-53,-3-5 23,-3 4-76,-1 7 45,-11 30 63,12-28-123,1 1-12,-1-2-9,2 1-8,3-3-6,0-3-2,1 1-10,-1-3 0,4-3-6,-2-1-13,2-4-25,1 0-23,0-13-11,0 21-15,1-8-171,-1-13 67,0 0-25,0 0-49,0 0-22,0 0-6,5-10-1,-5 10 13,-1-20 58,-2 9 121,1 0 87,-2-1 104,0 3 9,-1-3 26,0 5 31,-1-1 15,0 0 12,6 8 9,-9-13 19,9 13-2,-5-10-7,5 10-72,-5-10 44,5 10-92,0 0 35,-4-11-83,4 11 50,10-10-77,0 5 42,1-2-63,26-8-69,-18 7-28,4-1-114,1 3 5,5-2-79,-1-2-72,1 1-28,0 1-100,-5 1-235,0 0-226</inkml:trace>
  <inkml:trace contextRef="#ctx0" brushRef="#br0" timeOffset="36281.26">7950 4454 122,'4'-16'657,"-4"16"-158,4-11-81,-4 11-87,4-15 132,-4 15-312,0 0-50,2-9-15,-2 9-32,0 0 9,0 0-29,3 11 10,-3-11-20,-1 24-5,-1-6 0,0 4-2,-1 2-4,-1 1 3,0 3 0,-3 26 2,3-28-5,-1-1-5,2 0 0,-1-4 10,-2 1-30,2-4-19,2-1-8,-2 0-33,-1-4 5,0 1-43,1-3-13,-1-2-16,-2-2 7,1-2-40,-12 2-196,18-7 205,-20 0 12,9-2 37,-2-1 29,1 0 57,-1 0 25,-1-3 85,1 1-8,0 2 29,3-2-13,1-1 15,-1 3 21,0 0 6,2-2-4,-5-1 92,13 6-134,-9-5-19,9 5-16,0 0-11,-5-8-9,5 8-6,8-8-7,1 3-3,1 1 2,4-4-2,3 2-9,4-1 18,1 1-5,4-1 6,-1 1 3,2 0-1,0 0-3,-2 1-3,0-1-6,-1 2-1,-3 1-6,-3 1 2,-1-1-4,0 1-1,-4 1-3,-2 0-1,3 1 3,-14 0 2,22 1 2,-4 3 11,-18-4-15,18 6 0,-9-2 3,-9-4 8,15 8-8,-15-8 4,14 8-3,-14-8-4,17 7 11,-17-7-1,16 6 5,-16-6-2,19 4 2,-19-4 2,34 0 21,-23 0-12,1-3-2,-1 1-1,0-3-5,1-2-6,0-1 6,-3 0-56,1 0 65,-4 2-55,1-3 57,-2 1-50,-5 8 52,7-13-55,-7 13 49,-1-17-32,1 17-18,-7-8 57,7 8-58,-12-2 55,12 2-59,-14 4 60,5-1-12,1 4-5,1-3-3,-2 4-3,2-1 0,1 3 2,1-3-3,0 3-26,-2 9-106,5-9-2,2-10-64,1 17-61,-1-17-48,8 17-52,-8-17-372,7 12-226</inkml:trace>
  <inkml:trace contextRef="#ctx0" brushRef="#br0" timeOffset="36563.81">8410 4758 638,'0'0'533,"0"0"-98,9-8-55,-9 8-31,0 0-61,4-4 158,6-2-292,-10 6-36,0 0-25,14-4-23,-14 4-13,14 1-18,-14-1-6,18 6-5,-6 0-7,-2-1-1,2 4-3,-2-1-6,0 1-1,-2 3-1,0-2-3,-2-1 4,-1 1-1,-1 0-6,-1-2 3,-3-8 8,3 16-5,-3-16 5,-1 12 5,1-12 22,-3 10 31,3-10 29,0 0-1,-5 7-59,5-7 43,-6-11-18,6 11-99,-2-17 16,4 5-25,1-1-55,1-1-18,1-1-17,2 3-40,0 0-64,2 0-72,0 1-56,1 2-32,1 1-375,2 2-289</inkml:trace>
  <inkml:trace contextRef="#ctx0" brushRef="#br0" timeOffset="37150.15">8787 4767 408,'0'0'495,"0"0"-62,0 0-56,0 0-37,0 0-40,8-11-57,-8 11-43,7-10 92,-7 10-196,8-8-11,-8 8-20,10-6-12,-10 6-14,13-4-11,-13 4-20,14-3 4,-14 3-4,18 0-4,-18 0-3,19 7 5,-9-3 1,0 1-3,0 3 0,-1-2-7,0 2 11,-2 1-4,1-1 0,-2 0 3,1 0-4,-2 0 1,-5-8 1,10 14 1,-10-14 0,5 10 3,-5-10 9,5 10-2,-5-10 7,5 12 134,-5-12-21,0 0 19,0 0-67,0 0 40,0 0-81,0 0 46,12-5-46,-12 5 42,4-7-69,-4 7 38,6-13-63,-6 13 47,6-11-58,-6 11 49,11-14-60,-11 14-11,10-8 56,-10 8-60,10-3 49,-10 3-46,0 0 55,20 3-61,-20-3 44,15 7-70,-8-2 56,-7-5-41,14 10 45,-6-3-39,-8-7 46,17 17-12,-17-17 10,7 10 0,-7-10 2,7 8 6,-7-8 5,5 7 0,-5-7 8,0 0-35,7 8 91,-7-8-29,0 0 57,0 0-73,0 0 46,9-6-69,-2-4 32,-7 10 3,6-17-60,-6 17 58,9-14-62,-9 14 54,8-13-63,-8 13 51,7-9-60,-7 9 50,10-6-51,-10 6 52,10-4-46,-10 4 47,0 0-51,19 7 21,-19-7 44,11 10-56,-11-10 57,11 12-51,-8-4 35,1 1-28,2-1 24,-2 1-80,0-1 14,0 1-71,0 1-66,0-2-55,1 1-62,1-3-51,10 7-882,-6-9 21</inkml:trace>
  <inkml:trace contextRef="#ctx0" brushRef="#br0" timeOffset="37430.24">9981 4763 161,'0'0'757,"0"0"-168,0 0-105,11 0-71,-11 0-114,0 0 45,0 0-75,12-2 32,-12 2-88,0 0 13,0 0-91,0 0 24,0 0-83,6-2 79,9 1-68,-15 1-50,17-2 42,-17 2-53,23-2 40,-10 1-53,0-1 35,2 1-49,-1 0 43,1 1-46,-1-3 33,2 2-52,-3 1 15,0-2-114,13 0-298,-26 2 110,21-1-93,-21 1-47,16 1-36,-16-1-389,12 1-430</inkml:trace>
  <inkml:trace contextRef="#ctx0" brushRef="#br0" timeOffset="37615.25">10105 4879 182,'-11'8'445,"11"-8"-97,-7 7-37,7-7-21,0 0 5,-4 2 269,-1 7-319,5-9-18,0 0-36,0 0-33,10 4-32,-10-4-22,17-1-23,-17 1-24,24-4-60,-9 0-70,2 0-64,0 0-97,0-2-45,4 0-56,-2-1-82,1-3-261,-3 2-189</inkml:trace>
  <inkml:trace contextRef="#ctx0" brushRef="#br0" timeOffset="37849.32">10418 4695 182,'0'0'557,"0"0"-137,4-10-90,-4 10-47,0 0-10,0 0-2,3-11-19,-3 11-66,0 0 40,0 0-85,0 0 33,5-8-87,-5 8 28,0 0-83,0 0 42,0 0-14,0 0-53,12 2 77,-12-2-54,10 10 55,-1-2-48,0 1 72,0 2-40,1 0 13,-1 2-54,3 0 64,-1 0-69,-1 2 54,-1-2-63,7 12 63,-10-11-19,-2-1-48,-2-3 60,-2 2-49,-3 3 51,-4-2-65,-4 0-18,-2-1-181,-5-1-135,1-1-291,-2-5-499,-4-3-732</inkml:trace>
  <inkml:trace contextRef="#ctx0" brushRef="#br0" timeOffset="40236.41">12619 4386 562,'0'0'636,"0"0"-148,0 0-98,0 0-80,0 0 119,0 0-275,0 0-46,0 0-34,0 0-24,0 0-14,0 0-10,0 0-8,8 5 1,-8-5-4,3 20-1,-2-6 2,0 3-35,1 4 74,0 3-46,-2 27 114,0-24-68,0 0-5,0-2 19,0 1 19,0-1-8,-2 1-20,0-3-6,1-2-8,0-1-3,0 0-2,-1-3-12,2-2-25,-2-1-67,0 0-74,2 6-351,0-20 175,-2 15-104,2-15-438,0 0-403</inkml:trace>
  <inkml:trace contextRef="#ctx0" brushRef="#br0" timeOffset="40511.96">12627 4516 126,'0'-14'606,"2"4"-144,5-10 215,-3 9-421,2 0-67,2 1-32,1 2-45,0-1-6,2 0-41,0 3 1,1 3-26,1-2 7,0 5-26,1 0 12,-3 3-21,3-1 12,-3 1-24,12 10 25,-16-7-24,1-1 4,0 3 3,-8-8 13,6 14 40,-6-14 16,-4 17-49,-4-8 53,0 0-63,-1 3 47,-3-2-62,3 0 54,-4-2-67,3 1 2,-5 3-258,15-12 12,-14 8-139,14-8-404,0 0-323</inkml:trace>
  <inkml:trace contextRef="#ctx0" brushRef="#br0" timeOffset="40694.07">13171 4712 220,'0'0'571,"2"12"-119,-2-12-81,-8 10-46,-2-2-36,-3-1-28,-3-1-23,0 2-28,-4-1-38,0-2-33,0 3-28,-1-1-57,4-2-106,-1 1-104,5-2-137,0 0-149,13-4-341,-15 0-303</inkml:trace>
  <inkml:trace contextRef="#ctx0" brushRef="#br0" timeOffset="41313.94">14427 4303 49,'0'0'488,"9"-4"-77,-9 4-77,5-7-17,-5 7-29,0 0 4,9-8-38,-9 8 1,0 0-53,0 0-15,4-9-48,-4 9-20,0 0 18,0 0-99,-4-8 3,4 8-25,-11 4 9,11-4-19,-14 7 10,1-1-24,1 2 21,-1 1-14,-2 6-6,0-1 3,0 1-3,-1 4 7,0 2-8,-10 17-46,14-18 62,3 0-43,2 1 48,-2-1-48,5 1 57,0-3-1,3-1 0,1 1 0,1-3 3,3 1 4,0-2 3,6 0-2,-1-4 2,3 0-48,17 4 104,-12-10-47,3-2 10,-2-2-44,2-2 79,0-2-42,1-6 45,1 0-58,1-4 54,-4-5-72,0 0 44,-4-3-62,1-2 46,-9 2 3,2 0-8,-2-17 22,-7 22-45,-2 1-11,-1 2-56,-2 1-70,-3 3-48,-1 2-70,-1 4-51,0 0-100,10 4-68,-19-3-394,6 4-404</inkml:trace>
  <inkml:trace contextRef="#ctx0" brushRef="#br0" timeOffset="41634.91">14201 4497 452,'0'0'441,"0"0"-95,8-15 114,-8 15-299,14-10-15,-7 4-10,2 1-3,3-2 2,-2 2-17,1 1-17,1-1-20,1 2-18,-2 0-11,1 1-6,-12 2-8,25 2-5,-13 0-3,13 11 10,-12-7-18,1 5-3,-1 1-46,1 2 56,-2 0-54,1 1 53,-1 0-4,0 2 6,0-3 10,-1 1 17,2-1 9,-1 1 6,1-1 0,-1-1 1,12 8 96,-12-13-63,3-1 23,-1 0-58,-1-2 50,3-2-75,-2-1 49,3-2-76,-1-3 51,2 0-61,-1-1 37,-1-2-107,-2-1-2,2 3-157,-5-3-117,10-8-1192,-15 6-33</inkml:trace>
  <inkml:trace contextRef="#ctx0" brushRef="#br0" timeOffset="51712.44">12173 6174 65,'0'0'335,"0"0"-97,-2 11-47,2-11-12,0 0-32,0 0 8,-4 9-47,4-9 93,0 0-99,0 0-55,0 0 29,0 0-36,2 11 62,-2-11-49,0 0 95,0 0-58,0 0 67,0 0-51,11 3 49,-11-3-55,0 0 39,11-5-64,-2-3 150,-9 8-100,11-9-54,-6 2 29,-5 7-53,9-11 10,-9 11-4,5-12-2,-5 12 1,4-11-3,-4 11-14,2-12-12,-2 12-11,0 0-4,-6-15 41,-5 10-75,11 5 37,-16 0-26,16 0 1,-21 4 3,10 2 44,0 1-51,-3 2 49,3 1-59,-2 1 55,3 1-57,0 2 59,2 2-55,-1-2 55,5 2-59,2-2 54,2-1-61,0 0 51,4 0-102,3 1 8,3-2-65,2-2-99,2-3-92,4 0-73,-2-1-420,4-6-368</inkml:trace>
  <inkml:trace contextRef="#ctx0" brushRef="#br0" timeOffset="51920.99">12567 6125 515,'0'0'365,"0"0"-75,0 0-40,0 0-25,0 0-26,0 0-27,0 0-20,0 0-29,0 14 4,0-14 20,-3 18-68,3-18 32,-2 21-66,-2 4 62,4-12-35,-2 0-63,2-1 48,-2 1-55,2-1 44,0 0-54,0 0 42,0-12-73,0 21 13,0-21-100,0 16 24,0-16-59,2 14 40,-2-14-59,0 0-402,0 0 26,0 0-69</inkml:trace>
  <inkml:trace contextRef="#ctx0" brushRef="#br0" timeOffset="52199">12587 6004 307,'0'0'583,"0"-17"-139,0 17-100,0-14-79,0 14-55,0 0-47,0-12-41,0 12-42,0 0-53,0 0 47,-14 5 0,14-5-70,-6 9 49,6-9-65,-3 9 52,3-9-53,0 0 0,-2 12-1,2-12 11,0 0 1,2 10 4,-2-10 0,0 0 4,0 0-5,13 1 53,-13-1-4,10-7-59,-10 7 47,7-11-52,-7 11 53,6-11-61,-6 11 63,3-15-8,-3 15-9,1-12-6,-1 12-14,0 0-6,-2-12-17,2 12-18,0 0-29,-4-5-196,4 5 108,0 0-40,-13 2-34,13-2-34,0 0-292,0 0-67</inkml:trace>
  <inkml:trace contextRef="#ctx0" brushRef="#br0" timeOffset="52406">12866 5895 122,'0'0'574,"17"-4"-143,-17 4-87,12-5-70,-12 5-61,13 0 69,-13 0-174,0 0 2,6 10 14,-6-10-1,-2 20-38,-2-7 67,0 4-76,1 4-10,-3 1 36,1 0-69,0 2 42,1-2-64,-1 3 53,1-3-60,-3 24 42,5-24-13,-2-3-82,2 0 2,-1-1-92,0 0 26,1-5-84,2-1 20,-2 0-20,0-3 1,2-9-45,-4 15-107,4-15-198,0 0-55</inkml:trace>
  <inkml:trace contextRef="#ctx0" brushRef="#br0" timeOffset="53319">12771 6242 460,'-7'-8'406,"7"8"-52,-9-14-35,9 14-20,-9-10-18,1 0 225,8 10-284,-8-9-28,8 9-20,-6-6-42,6 6-25,0 0-24,-5-9-19,5 9-17,0 0-13,0 0-19,0 0-4,3-13-8,-3 13-17,16-9-15,13 0-109,-14 2 43,6-2 4,0 1 38,0-2-47,2 2 72,-1-1-51,0-1 67,-1 0-43,1-1 55,-4 1-46,3 1 63,-3 1-41,-3-1 73,-1 3 10,8-9 71,-10 8-65,-4 0 7,1 2 5,-9 5-37,14-9 51,-14 9-59,11-10 46,-11 10-71,9-5 45,-9 5-71,0 0 47,11-6-66,-11 6 59,0 0-53,7 6 23,-7-6 30,2 10-45,-2-10 54,-4 16-53,4-16 52,-4 20-47,3-5 53,-3-1-50,-1 1 49,0-1-56,1 3 54,0-2-56,0 2 58,1-3-60,-5 15 37,2-14 21,4-3-61,-2-2 61,0 0-51,4-10 57,-5 17-55,5-17 63,-4 13-61,4-13 64,0 0-62,-3 10 34,3-10-91,0 0 54,0 0-48,5-17 15,-5 17 52,6-12-46,-6 12 54,9-14-54,-9 14 57,10-10-50,-10 10 53,6-9-56,-6 9 56,7-7-53,-7 7 55,0 0-50,9-5 55,-9 5-47,0 0 51,0 0-58,13 5 57,-13-5-61,0 0 56,7 8-54,-7-8 49,7 6-78,-7-6 14,9 5-84,-9-5 23,11 6-98,-11-6 20,13 3-28,-13-3 9,21 1-204,-21-1 217,16-3 34,-16 3 52,19-5 28,-19 5 43,15-7 39,-15 7 32,13-7 48,-13 7-10,8-10 14,-8 10 4,10-7 8,-10 7 6,6-10 9,-3 3 120,-3 7-121,4-9 2,-4 9 1,0 0-7,4-13 0,-4 13-6,0 0-11,0-12-15,0 12 37,0 0-76,2-13 43,-2 13-67,0 0 50,1-11-62,-1 11 45,0 0-6,2-10-60,-2 10 49,0 0-62,0 0 51,0 0-53,0 0 51,0 0-49,0 0 55,0 0-56,0 0 10,0 0 6,0 0 3,0 0 5,0 0-8,0 0 10,0 0 3,0 0-5,0 0 3,0 0 0,5 7 1,-5-7 2,0 0 3,0 0 8,13 6-9,-13-6 3,0 0-2,9 4-4,-9-4-5,12 8-8,-12-8 62,6 6-61,-6-6 54,7 10-55,-7-10 48,4 11-56,-4-11 57,2 11-57,-2-11 55,2 9-51,-2-9 54,0 0-51,3 14 58,-3-14-43,5 8 67,-5-8-13,0 0-70,8-5 41,-8 5-66,11-12-12,-3 4-9,-1-1-37,3-1-70,-3-2-67,3 1-18,0 1-12,-3 0-83,3 0-315,-4 3-175</inkml:trace>
  <inkml:trace contextRef="#ctx0" brushRef="#br0" timeOffset="56647.82">14412 5860 260,'0'0'385,"0"0"-82,0 0-37,0 0-32,0 0-14,0 0-12,11-1-12,-11 1-13,0 0-30,0 0-10,0 0-18,0 0-22,0 0-20,0 0-20,0 0-17,-7-5-9,7 5-8,-14 3-9,7 3-6,-3-1-1,-1 3 0,-3 2-52,-17 15 21,14-9 35,0 2-43,0 0 5,0 2 10,3-2 20,3 0 25,0-1-52,1 0 51,2-3-57,2 1 54,1-2-57,1-1 61,4-12-50,0 18 57,4-4-10,-4-14-45,13 7 61,-13-7-61,21-1 49,-10-3-48,4 0 10,-3-5 0,4-2 2,1-2 40,-3-1-49,1-2 50,-1-1-59,-1 1 72,-4 2 40,10-11 79,-11 15-48,-3 1-69,-1 1 34,3 0-76,-7 8 39,7-8-60,-7 8 46,0 0-57,0 0 51,0 0-51,-4 12 45,3-3-46,-2 1 2,0 2 2,-2 13 2,5-11 13,-2-2 46,4 2-61,0-2 23,1 1-89,0-2 34,1 2-80,4-4 22,1 0-87,1-2 33,1-2-103,1-1-16,2-3-27,-1-1-94,19-9-912</inkml:trace>
  <inkml:trace contextRef="#ctx0" brushRef="#br0" timeOffset="56877.82">14826 5695 215,'6'-13'611,"1"3"-151,-5 1-115,-2 9-82,9-13-61,-9 13-43,0 0-36,0 0 5,0 0 44,4 11-35,-5-1-26,-3 6-24,-2 3-22,2 3-11,-5 6-8,1 2-4,0 1-54,-1 1 46,1-2-47,0 2 6,-1 1 52,2-4-54,-2 2 50,3-2-63,1-6 53,1 0-57,-5 16-34,6-22-1,0-1-97,0-4 43,2-1-53,-1-1 47,2-10-76,-4 11-102,4-11-365,0 0-174</inkml:trace>
  <inkml:trace contextRef="#ctx0" brushRef="#br0" timeOffset="57269.82">14638 6034 31,'-6'-7'561,"6"7"-205,-9-9-4,9 9-138,-6-8 23,6 8-109,-4-3 97,-2-4-118,6 7-67,0 0 33,0 0-70,7-8 66,-7 8-72,18-3 49,-5 1-69,5-1 69,3-1-69,3 2 61,1-3-11,1 2-5,0 0-4,21-3-53,-26 6 53,-2-3-58,-4 3 59,-1 0-61,-1 1 69,-13-1-64,23 2 74,-14 0-33,-9-2 80,14 10-38,-14-10 87,6 14-61,-6-14 43,0 17-72,-1 3 67,-1-8-93,-1 0 44,1 1-55,1-1 49,0-1-58,0 1 52,2 0-59,-1-12 55,2 20-56,0-10 58,3-2-60,1 0 54,1-3-54,2-1 53,13 0-41,-22-4-31,23-4 50,-12-2-58,1 0-20,-2-4-11,2 1 3,-2-3 6,-4-1 60,0 1-55,-1-1 66,-3 1-37,-2 12 44,-2-21-45,-1 11 41,-2 2-47,5 8 50,-13-12-7,13 12-47,-18-6 45,18 6-128,-18 0 0,18 0-93,-19 5-63,10-1-137,9-4-153,-17 9-80</inkml:trace>
  <inkml:trace contextRef="#ctx0" brushRef="#br0" timeOffset="57999.77">15094 6056 377,'4'-8'482,"-4"8"-55,0 0-151,3-13 2,-3 13-99,0 0 15,8-13-96,-2 8 75,-6 5-90,10-4-72,-10 4 49,13-2-63,-13 2 55,12 3-64,-12-3 2,17 7 5,-9-2 5,-1 2-6,0 1 6,0 0-8,-2 0 12,1 2-4,3 9 9,-5-10-9,-2 0 58,-2-9-66,4 16 50,-4-16-54,2 12 57,-2-12-34,3 10 83,-3-10-11,0 0 79,0 0-81,1 12 29,-1-12-68,0 0-9,3-13 17,-3 13-33,2-16-7,-2 16-3,7-17 42,-3 8-63,1-1 52,1 0-61,0 1 49,1 1-56,-1 1 51,2 1-56,-8 6 53,14-8-53,-14 8 65,13-5-64,-13 5 56,15 0-56,-15 0 54,16 9-51,-8-4 2,-1 2 5,-1-1 50,1 3-52,0-2 51,-2 1-67,0 1 43,-5-9-54,8 15 57,-8-15-50,10 17 25,-10-17 50,4 7-29,-4-7 75,0 0-64,0 0 51,0 0-57,0 0 55,0 0-59,0 0-7,0 0 1,6-12-3,-6 12 46,6-18-58,-2 9 51,6-10-27,-6 9-40,3 1 57,1 1-59,-2 1 57,2 0-60,0 2 46,1 1-42,-9 4 52,15-5-51,-15 5 59,14 2-53,-14-2 55,14 4-54,-14-4 53,18 13-94,-18-13 23,10 11-2,-10-11-4,8 9-21,-8-9-13,6 9-9,-6-9-8,7 8 17,-7-8 11,0 0 13,7 6-12,-7-6-39,0 0 2,13-2 15,-3-6 0,-3 1 45,0 2 35,-2-2-28,3 0 63,0 0-23,-1 0 77,1-1-49,-2 3 84,-6 5-56,11-11 54,-11 11-66,10-6 47,-10 6-41,0 0 54,6-2 37,8 4-100,-14-2 48,9 9-48,-9-9 45,7 15-54,-7-15-8,3 20 54,-1-10-64,-1 2 47,0-3-54,-1-9 60,2 22-102,-2-22-5,-2 21-116,2-4-229,0-17 147,-1 13-39,1-13-393,-4 8-183</inkml:trace>
  <inkml:trace contextRef="#ctx0" brushRef="#br0" timeOffset="58134.77">15711 5917 215,'2'-15'617,"-1"2"-116,-1 13-106,1-20-77,-1 20-72,1-15-70,-1 15-69,3-12-77,-3 12-51,4-9-191,-4 9-24,0 0-127,0 0-190,14 1-66</inkml:trace>
  <inkml:trace contextRef="#ctx0" brushRef="#br0" timeOffset="58301.77">16008 5825 608,'0'0'508,"0"0"-86,-9 10-34,1-3-34,-2 2-94,0-1 17,0 4-93,-13 12 147,11-9-183,3-2-77,2 0 39,1 1-61,2 2-2,4-4 1,3 2-15,2-2-21,3 0-65,3-2-83,3 0-112,3-5-93,0 0-119,0-1-365</inkml:trace>
  <inkml:trace contextRef="#ctx0" brushRef="#br0" timeOffset="59046.42">16993 5743 401,'0'0'368,"-11"-4"4,11 4-68,0 0-47,0 0-50,-7-6-46,7 6-32,0 0-20,-6-9-28,6 9-21,0 0-23,0 0-23,-7-5-14,7 5 1,0 0 2,0 0-3,0 0 3,-7-5 4,7 5 17,0 0 12,0 0 16,0 0 8,0 0 4,-8-7 11,8 7 104,0 0-68,0 0 3,0 0-15,0 0-75,0 0 32,0 0-22,0 0-20,0 0-2,0 0 1,-8 9-2,8-9-3,-1 13 0,0-1-3,0 0-43,-2 17 23,3-12 40,-1 1-51,1 0 59,-2 1-55,4-1 7,-2 1 8,1-4 3,0 2-3,2-1 12,-1-2 1,1-1 0,0-1 7,0-3 10,1 0 24,5 2 98,-9-11-72,13 4-8,-13-4-1,16-4-15,-7-3 40,1-1-59,0-5 43,-1 0-65,0-3 51,1 0-65,-4 2 41,1-3-41,-1 5 50,0-2-77,4-7-103,-6 11 3,0 2-76,-4 8-100,8-13-55,-8 13 10,9-8-10,-9 8-385,9-4-258</inkml:trace>
  <inkml:trace contextRef="#ctx0" brushRef="#br0" timeOffset="59773.97">17440 5805 363,'0'0'475,"9"-6"-70,-9 6-95,5-7-61,-5 7-2,0 0-30,-1-10-44,1 10-31,-8-5-10,8 5-22,-12-4-14,12 4-13,-14 0-22,14 0-15,-20 5-7,10-1-6,-13 10 10,12-5-26,-1 2-5,1-2 1,2 3-2,-1-2-50,2 0 59,1 2-49,2-2 53,1-1-46,0 1 50,4-10-50,-4 15 58,4-15-60,1 14 58,3-5-16,-4-9-34,10 5 48,-10-5-52,13-1 54,-13 1-58,16-6 59,-8 1-56,0-1 53,0-1-7,0-1-5,-1 2-1,0-3 7,0 2 1,0-1 13,4-3 45,-11 11-50,9-10-17,-9 10 1,10-8-13,-10 8-5,6-7-9,-6 7-5,0 0 8,10-4 0,-10 4 4,0 0 0,17 4-4,-17-4 5,12 5-3,1 5-51,-6-4 9,-2 2 56,1-3-54,0 3 61,0-1-52,-2 1 55,0 0-55,-4-8 53,3 17-52,-3-17 61,3 15-53,-3-15 53,-1 14-57,1-14 62,-4 15-17,4-15-34,-4 10 55,4-10-52,0 0 56,-6 9-53,6-9 52,0 0-64,0 0 44,0 0-80,-8-9 38,8 9-86,5-17 32,1 7-3,1 0 13,10-14-38,-7 14 64,-1-1 4,1 1 23,3-2-2,-3 5 8,3-3 13,-2 3 1,-1 0 1,0 2-7,-10 5-1,17-6-1,-17 6 6,15-2 4,-15 2 3,17 12 26,-17-12 46,7 15-66,-7-15 52,6 17-70,-5-5 49,-1-12-54,1 20 52,-1-20-54,2 21 49,-2-21-67,0 18-25,0-18-30,0 16-54,0-16-27,0 12 8,0-12 22,0 0-10,-2 11-30,2-11-11,0 0 31,0 0 22,0 0 24,0-17 5,0 17-9,2-21-19,-1 4-14,0-2 17,2-5 38,1 2 66,1-24 170,-1 24-39,1 5-26,-3 0-13,1 1-16,1 3-11,-2 1-11,-2 12-12,5-17-10,-5 17-41,6-8-51,-6 8-74,0 0-265,0 0 118</inkml:trace>
  <inkml:trace contextRef="#ctx0" brushRef="#br0" timeOffset="60085.97">18018 5789 316,'0'0'384,"0"0"-64,0 0-28,-9 7-39,9-7-26,-13 8-38,5-3-38,0 2-25,-9 9-8,7-6-45,2-2-72,0 1 57,2 0-74,-2-1 64,5 1-61,-3-3 52,6-6-56,-5 12 62,5-12-59,-4 9 61,4-9-48,0 0 47,7 8-59,-7-8 51,0 0-61,20 0 48,-20 0-71,17-7 56,-7 2-5,-1 2-2,0 0-10,-9 3 1,15-8-5,-15 8-2,11-3-1,-11 3 1,0 0 8,12 0-1,-5 9-53,-7-9 73,2 12-60,-2-12 66,0 15-56,0-15-2,2 17-16,-2-17-44,1 14-20,-1-14-66,4 13-90,-4-13-264,5 9-46</inkml:trace>
  <inkml:trace contextRef="#ctx0" brushRef="#br0" timeOffset="60436.18">18362 5591 721,'0'0'520,"9"-10"-135,-9 10-85,0 0-58,0 0-64,7 10 94,-7-10-174,-3 19-21,0-7-14,0 0-7,-2 4-12,1 0-6,0-2-7,1 2-7,-2-2 2,1 0-10,1 1-3,1-1 1,0-4-6,1 2-8,2 9-10,2-10-18,0-2 54,0 0-55,2 3 56,0-3-56,1-1 53,0 1-57,-2 0 56,1-2-45,0 2 42,-5-9-44,6 15 46,-6-15-43,2 14 72,-2-14-45,-2 15 54,2-15-59,-7 17 54,7-17-61,-10 14 53,3-7-53,1-2 48,-1 2-54,7-7 52,-14 10-70,14-10 16,-9 7-124,9-7-55,0 0-17,-14-3-243,14 3 109,3-11-274,1 1-131</inkml:trace>
  <inkml:trace contextRef="#ctx0" brushRef="#br0" timeOffset="60619.18">18590 5628 255,'14'-11'575,"-3"1"-136,0 3-162,-3 1 0,-8 6-29,11-3-7,-11 3-28,8 4 22,-8-4-27,4 16-83,-6-5 38,-1 3-84,-5 18 88,3-13-76,-2 1-63,1-1 43,-1 0-62,0 1 50,2-3-62,-1 0 47,2-3-93,-3 2-19,4-3-123,-1-1-46,2 0-8,2-12-4,0 17-7,3-7-766,-3-10 139</inkml:trace>
  <inkml:trace contextRef="#ctx0" brushRef="#br0" timeOffset="61126.82">18648 5876 495,'0'0'525,"0"0"-159,0 0-14,5-2 151,5-1-341,-10 3 18,0 0-77,0 0 35,0 0-72,0 0 44,0 0-66,0 0 39,14 0-62,-14 0 48,0 0-59,0 0 52,12 3-63,-12-3 56,0 0-58,14 0 53,-14 0-58,15-3 51,-15 3-58,18-7 49,-8 2-24,-1 0-32,1-4-31,2-1-22,-2 0 2,-1-2 12,-1 3 25,-1 1 34,-1-1 7,-1-4 3,-5 13 14,0 0 16,-3-11 6,3 11 6,0 0 4,-19 3-3,19-3-11,-15 8-10,6-3-1,-2 3-53,2 1 54,0-1-54,2-1 52,1 0-61,-5 9-1,11-16-1,-4 12-84,4-12 36,3 10-89,-3-10 23,12 4-43,-12-4 45,17 0 0,-4-1-41,0-1 12,2-3 27,0-1 5,2 0 25,1-4 5,15-12-135,-19 10 153,-1 0 86,-3 3 136,-2 0-18,-3 0 10,-5 9 27,4-13 31,-4 13-8,1-10-27,-1 10-20,0 0-25,0 0-18,-9-8-16,9 8-17,-7 7 27,7-7-39,-2 10-1,2-10-8,4 14-4,0-4-3,1 1-2,3 1 0,1-1 22,1 4-3,3-1-53,-2 1 48,0-3-52,-1 0 57,-3 0-58,1-2 61,-3 1-44,-5-11 66,6 18-44,-6-18 48,-3 17-53,-6-5 47,-3-3-94,-3 1-69,-3 0-91,-1-1-83,0 0-498,1-4-294</inkml:trace>
  <inkml:trace contextRef="#ctx0" brushRef="#br0" timeOffset="62249.28">20069 5695 2,'0'0'677,"0"0"-192,0 0-107,0 0-76,5-8-39,-5 8-54,0 0-36,0 0-14,-4-9-12,4 9-12,0 0-7,-11-8-36,11 8-17,-17-2-18,17 2-12,-23 2-11,12 0-4,-5 4-7,-21 8 15,19-4-25,-1-1-1,2 4-8,0-2-5,0 0 6,4 1-4,2 0 2,1-3-2,2 3-1,1-4-18,3 2 16,4-10 2,-2 16 0,2-16 0,13 15-11,-13-15 2,19 5-3,-8-4 5,3-1 0,-1-3-1,4-1 2,-1-2 16,1 1-3,0-2 0,-2-1 21,-1 3 26,-1-2 27,-3 2 11,-1 1-13,8-2 21,-17 6-73,11-7-16,-11 7-12,11-1 2,-11 1-1,0 0-5,7 6 5,-7-6-3,0 0-16,4 12-10,-4-12-1,1 12 1,-1-12 0,3 9-8,-3-9-49,5 12 47,-5-12 14,8 6 8,-8-6-3,13 2-11,-13-2 1,19-2 8,-4-1 6,-4-1 1,3-2 4,-1 1 2,1-1 1,-4 3 4,2-2-1,6-2-1,-18 7-8,14-5-10,-14 5-5,13-4 5,-13 4 13,0 0-4,12 4 5,-12-4 4,7 8 3,-7-8-3,7 9 4,-7-9 1,7 9-2,-7-9 0,5 11-47,-5-11 55,6 9-64,-6-9 55,10 9-55,-10-9 57,11 8-58,-11-8 53,14 3-70,-14-3 69,19 3 1,-19-3 6,20-1-3,-8-1 4,1-1 3,16-8 24,-10 2-47,4-4 19,1-3-18,6-3 3,-2-4 0,1 1 11,1-2 33,-3 0 19,-2 2 25,-4 5 19,-4 2 33,-4 3 3,-1 2-66,-1 0 25,5-2 16,-16 12-65,0 0-10,0 0-2,7 7-3,-7-7-5,-6 18-1,1-4-5,-3 5 3,0 1-8,-2-1 4,3 2 2,-1 1-59,-1-2 69,3 0-63,-5 16 31,6-19 31,3-3-52,-1-2 57,-1-2-53,2 0 54,2-10-49,-3 17 64,3-17-52,-1 12 56,1-12-60,0 0 56,0 0-77,0 0 9,0 0-59,0 0 52,3-15 8,-6 5-26,0 0 7,-2-1 7,0-3 25,0 5 26,-1 0 3,-1 1-7,0 2-6,7 6 1,-18-7-3,6 6 4,1 3 5,-2 2-2,-11 9 11,12-3-43,2 0 66,1 0-61,1 2 50,5-2-52,-1 1 58,4-11-51,2 20 50,2-10-61,5-3 14,5 0-111,0 0 0,8-1-112,2-2 12,32 0-255,-24-5 244,7-2 13,4-2 11,3-2 15,-2-2 34,0-4-34,-2-3-196,2-2 154</inkml:trace>
  <inkml:trace contextRef="#ctx0" brushRef="#br0" timeOffset="62448.27">21421 5537 700,'10'-12'547,"-1"4"-60,-2 2-163,0 0-23,-7 6-124,0 0 15,0 0-32,0 0-16,0 0-9,-4 20-11,-3-6-18,-2 4-14,0 2-13,-3 5-6,2-2-17,1 2-9,-1 0-54,3 0 59,1-4-59,-1 2 50,2-1-54,0-2 65,2-2-85,-1 15-127,1-20 50,2-3-100,-2 1 45,3-11-44,-2 15-28,2-15-58,-4 9-63,4-9-310,0 0-176</inkml:trace>
  <inkml:trace contextRef="#ctx0" brushRef="#br0" timeOffset="63233.82">21165 5813 417,'-13'-6'455,"1"0"-54,3 4-58,0-2-37,9 4-48,-15-6-52,15 6-43,-11-5-29,11 5-22,0 0-19,0 0 50,0 0-89,12-9-5,-1 7-10,2-1-9,5-1-2,6-1-9,1-1-7,6-1 0,5-3 0,5-2-1,3-1-3,-1-1 2,-1-3-2,1 1 4,37-18 26,-43 17 2,-3 0 28,-8 4-13,-2-1 89,-5 4-18,-2 3 56,-3-1-79,-2 1 33,-1 2-86,-2 0 24,-9 5-70,13-4 39,-13 4-54,0 0 49,2 13-50,-7-1 54,-1 2-48,-5 6 35,-2 3-43,-2 4 49,-2 5-51,-1-1 51,0-1-52,0 1 54,5-5-58,1-1 51,2-4-50,3-2-11,0-1-30,-3 13-93,9-19 118,1-12-71,4 18 36,-4-18-68,10 12 52,-10-12-51,14 4 63,-1-6-46,-3-1 46,5-4-44,-1-1 56,3-4 10,-2 2 10,2-3 31,7-5 97,-11 10-19,-4-1-8,-1 5-18,0-3-16,-8 7-6,11-5-5,-11 5-5,0 0-1,10-3 0,-10 3 3,0 0-2,9 7-1,-9-7-5,0 0-5,9 12 13,-9-12-2,6 5-46,-6-5 60,8 7-49,-8-7 58,13 3-56,-13-3 60,16 2-57,-16-2 50,23-3-52,-9 1 61,0-4-64,0 2 52,1-2-61,0-2 58,-2 0-33,-2-1 5,2 1 5,-3 0 1,-1-1 18,-1 4 12,-3-3-8,0 0-11,-5 8-4,3-9-3,-3 9 9,0 0 0,-8-8 2,8 8 2,-24 5 8,13 2-12,0 1-7,1-1 3,-1 3 1,0-1-52,2 1 57,1 1-50,1 0 58,2-1-63,-1 0 38,4 1-77,2-11 38,-3 15-75,3-15 37,9 19-200,-9-19 114,17 7 36,-7-4-21,-10-3 52,24 0-20,-11-2 59,2 0-25,0-3 55,1 1 25,1-4 49,1 0 1,-1-1 73,1 0 34,-2 0 40,8-7 277,-13 12-287,-1-2 44,-3 1-87,-7 5 10,15-8-73,-15 8 19,12-4-71,-12 4 47,0 0-79,11 1 58,-11-1-56,0 0 50,3 13-47,-3-13 50,-1 13-57,1-13 51,-2 16-54,2-16 50,-4 17-54,4-17-16,-4 17 10,4-17-105,-3 15-1,3-15-108,-4 14 5,4-14-93,-2 12 22,2-12-8,0 0-73,-3 3-1285</inkml:trace>
  <inkml:trace contextRef="#ctx0" brushRef="#br0" timeOffset="63380.82">22287 5617 54,'7'-12'352,"-1"1"-155,-1 5-109,-5 6-79,8-11-61,-8 11-155,0 0 64</inkml:trace>
  <inkml:trace contextRef="#ctx0" brushRef="#br0" timeOffset="63611.81">22309 5700 478,'0'0'493,"-1"11"-68,1-11-57,0 0-33,0 0-35,0 0-56,3 10-40,-3-10-34,0 0-34,9 3-33,-9-3-24,12 5-11,-5 1-12,1 0-10,0 1-2,3 1-10,-2 3-6,2 1-7,-3 0-55,0 0 57,0 1-53,6 11 34,-10-15 17,1-1-30,-5-8 89,8 15 17,-8-15 150,8 12 5,-8-12 38,0 0 6,8 7-57,-8-7-52,9-6-51,-2-2-36,1-3-24,3-4-40,17-25-48,-13 18-33,2 0-38,-4 7 8,-2-2-142,-1 4-76,-2 1-126,1 2-144,-4 2-679,0-1-851</inkml:trace>
  <inkml:trace contextRef="#ctx0" brushRef="#br0" timeOffset="64157.94">23728 5615 620,'0'0'480,"6"-12"-113,-6 12-87,0 0-64,5-8-34,-5 8-45,0 0-36,-5 8-3,-1 0-43,-2 4 2,-1 5-7,-2-1-11,-3 6-7,0 0-4,-14 23 16,14-23-32,1 1-42,2-5 52,-1 2-54,2-5 58,0 2-88,1-3 33,1 0-91,1-3 26,1 0-48,-1-4 32,7-7 1,-8 15-12,8-15-46,0 0-173,0 0 188,-9-4 0,9 4-33,1-17-129,2 6 228</inkml:trace>
  <inkml:trace contextRef="#ctx0" brushRef="#br0" timeOffset="64468.89">23560 5786 688,'8'-19'240,"0"2"44,-1 3-4,-2-1 24,1 1-10,0 6-30,-2-2-57,2 1-43,-6 9-42,7-13-22,-7 13-19,9-4-11,-9 4-9,12 3-10,-12-3-3,11 13 4,-6-5-12,4 2-5,-2 2-2,9 12 10,-7-13-26,-1 1-47,0-1 55,1 0-42,1 0 44,-3-1-59,4-2 36,-1 1-74,-1-5 31,1 1-33,1-2-2,1-2-8,-12-1-5,26-1-12,3-9-70,-15 3 96,4-5 7,-1-3 1,2-2 3,-1-1 14,0-2 18,-1 1 32,-2 2 52,-2 2 36,-1 0 26,-3 5 9,0-1-8,-3 3-12,1 1-31,0-3 23,-7 10-64,0 0 0,0 0-2,-12 7-3,3 1-1,-4 4 0,1 2-2,-2 0-6,2 2-8,0 0-17,1 1-44,2 0-55,2-2-46,2-2-90,0 0-12,5-1-59,0-12-424,1 17-242</inkml:trace>
  <inkml:trace contextRef="#ctx0" brushRef="#br0" timeOffset="64795.61">24122 5789 361,'0'0'503,"0"0"-117,9-5-95,-9 5-55,0 0-28,0 0-22,0 0-12,13 0-37,-13 0 74,0 0-128,0 0-10,13 2-6,-13-2-14,0 0-5,11 1 0,-11-1-9,14 0-11,-14 0-1,17-5-7,-17 5 1,19-4-8,-10-1-13,-1-1-2,2 2-7,-1-3-60,-2 0-22,2-1 10,-1 0 14,-2-1 9,0 3 13,-6 6 9,6-14 1,-6 14 5,3-9 7,-3 9 8,0 0 8,-9-3 8,9 3 2,-20 8 43,11-4-14,0 2 2,-1 3 4,0 0-3,2 1-1,1 0-4,0-2 0,1 1-4,2 0-5,2 1-2,2-10 3,0 15-2,0-15-7,6 14-43,8-2-132,-4-7-2,3 0-55,1-2-60,2 1-89,0-4-202,3-2-86</inkml:trace>
  <inkml:trace contextRef="#ctx0" brushRef="#br0" timeOffset="66145.92">24660 5659 450,'0'0'358,"0"0"-81,0 0 159,-13 2-259,13-2-24,-14 7-21,7 0-29,-1-2-6,0 3-32,-1-1 3,3 0-6,-2 0-19,3 1 1,-1-1-17,6-7 7,-10 14-5,10-14 6,-11 15 62,11-15-27,0 0 3,0 0 6,0 0-15,4 12-14,-4-12-9,0 0-2,17-2-11,-17 2-9,14-3-7,-14 3-7,14-3-3,-14 3-4,13-1 7,-13 1-8,12 1-4,-12-1 0,16 8 0,-10-3 7,1 3-6,-2 1 4,2 3 4,-3 2 1,0 2-49,-1 2 60,-2 1-48,-1 1 57,0 0-57,-1 3 15,-6 23-3,2-24 21,-3 0 58,2-2-38,-2 1 60,1-3-44,-5-1 65,2-1-56,-3-2 51,0 0-48,3-3 54,-4-4-49,1 3 88,2-5-61,-1 0 37,-11-1 12,23-4-107,-17-5-5,17 5-6,-14-13-23,11 2-54,2-1-50,3-3 30,2-3-85,5-3 34,1-3-74,4 1 39,3 0-79,4-4-6,4 1 1,26-20-257,-22 25 311,1 1 60,-1 1 56,3 1 78,0 1 18,-5 3 85,1 1-4,0 0 38,-1-2-1,0 4 7,-7 1 12,-1 2 2,-1 1-3,-5 0 10,0 2-1,-3 0-10,-1 0-27,-9 5-19,14-5-23,-14 5-17,0 0-10,0 0-12,0 0-4,0 0-11,-14 9-8,5-1 2,-1-1-4,-2 3-2,1 1-1,-10 10 5,12-12-12,-1 2 0,2-2 3,2 0 4,1-1-3,5-8 5,-7 12 11,7-12 17,0 0 12,2 14 9,-2-14-11,10 4-10,-10-4-3,16-1-8,8-4 22,-9-1-23,0 0-1,4-4-7,-1 0-1,0 1 5,-2-3 14,-2 3 33,-1 1-25,-2 0 51,-3 2-71,-1 0 34,-7 6-74,14-7 49,-14 7-59,0 0 54,0 0-54,0 0 57,0 0-61,-4 15 54,1-6-42,-4-2 36,7-7-71,-7 16 48,7-16-77,-6 14 37,6-14-69,-4 13 23,4-13-1,0 12-11,7-2-180,-7-10 106,15 3 8,-15-3 5,22 0-28,-9 0 66,2-5 21,3 0 15,-3-2 19,3-2 11,0-4 5,4-3 3,1-1-1,2-8 35,2-1-35,22-32-3,-24 29 95,-3 0 5,0 3 126,-5 6-16,-4 2 82,-1 2-55,-2 4 25,0 0-97,-1 3 23,-3 1-90,-6 8 38,9-7-70,-9 7 48,0 0-61,0 0 52,2 19-2,-6-9-12,-2 4-5,-1 6-6,1-1-3,-2 1 6,-1 1-5,3 1-10,-1-2 3,-2-1-55,2 0 64,2-2-55,1-1 47,0-1-91,-6 12-121,5-17 74,1 0-81,4-10 77,-4 17-38,4-17 62,-6 9-97,6-9-14,0 0-27,-13 2 7,13-2 14,-13-6 19,7 1 51,-5-1 65,0-1 104,-13-8 202,14 8-53,1 1 20,-1 1 2,1 0 11,9 5-9,-16-10-5,16 10-5,-10-5-10,10 5-14,-7-6-18,7 6-22,0 0-25,-7-8-18,7 8-17,0 0-9,11-6-8,-11 6-8,23-5-3,-8 1 4,2 1-54,2 0 79,-2-1 25,5 1-30,-5 0 79,2 2-57,0-2 43,-2 0-80,-1 2 31,-3 0-63,10-1 28,-23 2 1,22 5-51,-22-5 53,16 9-45,-8-3 44,-2-1-50,0 3 47,-2 0-55,1 1 49,-1-1-49,-1 2 47,-3-10-45,6 17 54,-3-7-49,1 9 20,-4-19-2,2 14-94,-2-14 22,3 15-89,-3-15 30,2 12-45,-2-12 73,0 0 18,4 12-12,-4-12-46,0 0 11,0 0 7,0 0 1,-4-10 7,4 10 10,0-21 6,2 4 15,0 0 2,1-5 14,1-2 14,3 1 26,-3 0 51,1 0 32,0 2 23,1-1 12,0 3 7,-1 3-46,0 1 50,-1 2-73,3-8 23,-3 11-82,-4 10-139,4-15 8,-4 15-59,8-8-28,-8 8-74,9-4-332,-9 4-163</inkml:trace>
  <inkml:trace contextRef="#ctx0" brushRef="#br0" timeOffset="66503.92">25815 5560 101,'0'0'438,"0"0"-98,0 14-42,0-14-43,-4 12-12,4-12-36,-7 13-33,7-13-27,-4 14-40,4-14-14,-7 15-10,7-15-20,-2 13-2,2-13-14,-2 13-3,2-13 2,-3 12 16,10-3 90,-7-9-70,7 5-15,-7-5-10,15 3-6,-15-3-5,18-1 3,-7-2-8,1-1-8,-3 0 7,5 0 5,-5 0 10,-9 4 8,15-7-4,-15 7-20,20-6-11,-20 6-22,0 0-3,12 4-1,-12-4 4,5 9-1,-5-9 1,6 15-6,-6-15 8,3 14 0,-3-14-4,6 15 0,-6-15 2,7 14 5,-7-14 0,11 10 6,-4-5 3,-7-5-3,19 5-9,-19-5 0,23 0 8,-9-2-20,-3 1-32,0-3-78,3-1-97,-3-2-109,0 3-163,0-4-372,-2 2-403</inkml:trace>
  <inkml:trace contextRef="#ctx0" brushRef="#br0" timeOffset="68409.18">20149 5813 357,'0'0'382,"0"0"-71,0 0-86,0 0 322,3-9-307,-3 9-24,0 0-35,-5-9 1,5 9-5,-8-8-17,8 8-34,-9-8-30,9 8-20,-13-7-5,13 7-25,-17-6-12,6 3-7,11 3-8,-36-3 16,36 3-32,-24 1-7,12 0 2,0 2-1,0-1-2,2 1-6,1 1-2,9-4 2,-13 8 3,13-8-2,-6 9-1,6-9-3,6 8-10,2-3-6,14 0-77,-9-3-17,4 0 67,4-2-43,2 0 77,5 0-49,3-2 64,3-1-47,2-1 62,-4 0 0,-4 0 2,-1 2 7,-4-3 24,-3 0 14,-3 3 14,12-8 91,-18 5-99,-3 0-18,-8 5-13,8-12-10,-8 12-7,0 0-6,-5-14 1,-4 9-4,0 1 6,-2 1-4,-3 0-9,0 1 0,-2 1 0,3 0-4,-2 1-4,2 1 5,2 2-5,-1 0-16,3 0-8,9-3-1,-15 9 6,15-9 7,-2 9 8,2-9-2,7 8-56,2-4 54,4 0-63,5-2 63,1 0-8,30-2-28,-20-2 33,6 0 8,-1-2 8,3 0 11,-1-1 13,-2-2-3,0 1 21,-4-2-5,-3 2 5,-4-1 9,-4-1 4,-2 2-1,-4-2-14,-3 3-14,-1-7 14,-9 12-19,-4-9-3,4 9-8,-17-7 0,4 6 1,-6-2-2,-4 2-1,0 1 1,-4 0 3,-2 2 4,0 1-7,-3 1-4,1 3 2,2 1-7,-24 9 5,30-8 15,5 1-21,-1 0-1,6 1-3,2-3 2,2 2-44,3-3 71,6-7-62,-4 14 63,4-14-54,6 10 60,-6-10-52,16 10 52,-5-8-52,16-2 93,-14 0-21,2-1 2,-2-2 10,3 0 1,-4 0 12,2-4-14,-1 2 3,-2-2-8,-1-2-7,-2 1-10,-3-1-2,-1 1-22,-1-3-2,-3 11-5,-3-18-53,-3 10 55,-3 0-53,-4 0 60,-1 1-52,-4 1 59,-2 0-55,-2 1 55,0 0-6,3 3-2,0-1-4,0 2-3,2 0-8,2 1-14,0 0-11,-10 2-38,14 1 25,11-3 10,-16 6 2,16-6 5,-8 8 4,8-8 6,0 0 5,3 12 4,-3-12 1,12 8 1,-3-4 10,2-2-52,1 1 57,1-2 3,12 2-5,-25-3 3,24 1 2,-24-1 4,19 2 13,-19-2 7,14 0 3,-14 0-6,0 0-13,14-4-19,-14 4-12,0 0-3,0 0-1,-14-5-48,14 5 63,-33 2-3,16-1 0,0 2 1,-4 1-6,3 0 1,-5 1-2,3 3 0,1-1 2,0 0-26,3 0-9,2 0-4,3 0-5,-1-2 2,6 1 12,6-6 8,-4 4-12,4 8 18,0-12-4,13 3-9,-13-3-16,21 0-7,-7 0-50,1-3 83,1 1-58,0-1 77,-1 2-59,-4 0 72,2-1-65,-13 2 67,19 0-61,-4 0 50,-15 0 64,6 8-66,-6-8 70,-3 11-65,-1-4 75,-2 2-75,0 2 53,-1-4-56,2 2 55,0-2-64,5-7 49,-8 15-57,8-15 60,-2 10-54,2-10 54,9 7-56,-9-7 37,18 3-95,-5-5 7,4-1-81,2 0-65,1-6-86,-1 2-343,1-5-154</inkml:trace>
  <inkml:trace contextRef="#ctx0" brushRef="#br0" timeOffset="68851.18">20261 5109 39,'-4'-9'445,"4"9"-101,0 0-50,0 0-37,0 0-40,0 0-17,-3-10-10,3 10-14,0 0-12,0 0-25,0 0-25,0 0-25,0 0-23,0 0-17,0 0-11,0 0-12,-11-1 2,-1 12 24,6-4-32,-2 2 4,0 0-6,0 2-3,0 1-49,1 0 58,2-2-56,0 2 55,1-3-55,-1 0 63,5-9-52,-2 20 54,2-20-51,4 17 13,11-3 3,-6-9 7,3-1 0,1-2 0,3 0 0,-2-2 41,0-2-59,1-1 41,-1-2-70,0-4 49,-2 1-1,-2-1 5,-2-3 2,-3 4-7,-1-1-1,-3-6-13,-1 15 2,-4-10 0,4 10-1,-10-7-9,10 7-41,-13-1-54,13 1-45,-10 1-73,10-1-79,0 0-374,-11 7-189</inkml:trace>
  <inkml:trace contextRef="#ctx0" brushRef="#br0" timeOffset="69120.58">20459 5161 583,'0'0'628,"9"-6"-67,-9 6-51,8-5-131,-8 5-1,7-6-99,-7 6 17,0 0-105,10-6 3,-10 6-94,0 0 23,13-2-79,-13 2 46,14 3-72,9 7 47,-10-3-10,1 2-64,-1-1 53,-2 3-56,2 0 52,-3 0-53,-1 1 4,0 2-1,-4-1 10,-1 1 9,-3-2-5,0 1 6,-1-13-3,0 21-1,0-4 83,0-17 31,0 12 43,0-12 9,0 0-31,0 0-42,0 0-14,7-6-26,0-6-35,4-5-77,3-8-56,6-7-127,2-1-37,3-1-111,7-7-245,26-35-2599</inkml:trace>
  <inkml:trace contextRef="#ctx0" brushRef="#br0" timeOffset="76865">4307 7911 524,'0'0'324,"0"0"-8,0 0-109,0 0 56,0 0-52,0 0 78,0 0 3,10-3-64,-10 3 46,0 0-79,0 0 160,0 0-194,0 0-86,0 0 34,0 0-72,0 0 36,0 0-70,0 0 41,0 0-64,0 0 54,0 11-57,0-11 78,-2 18-58,-1-6 65,1 3-41,-6 23 95,3-16-15,-1 3-34,-1 4-1,1 0-10,-1 0-5,0 0 25,-1-2-44,2 2 27,-1-1-43,1-1 31,-2-3-44,3-1 28,-1-1-69,0-2-48,-4 17-330,5-20 123,1-4-128,2-2-44,-3-1-507,5-10-563</inkml:trace>
  <inkml:trace contextRef="#ctx0" brushRef="#br0" timeOffset="77120">4224 8015 38,'4'-33'1138,"-1"20"-784,-1-4-15,3 2-111,0 0 34,0 1-80,2 0 43,-1-1-65,4 6 50,-2-4-75,1 4 36,2 2-84,0-1 50,-1 6-70,3-2 40,8 4 9,-9 4-105,-2 0 61,3 3-65,-4 4 54,0-1-65,-3 1 51,0 1-28,-3 1 68,0-1-41,-5-1 68,1 3-26,-3 0 11,-3 1-9,0-2-7,-13 12 45,10-14-80,-2-1-7,-1 1-49,0-4-108,0-2-78,0 0-217,1-3-153,12-2-597,-22-3-777</inkml:trace>
  <inkml:trace contextRef="#ctx0" brushRef="#br0" timeOffset="77549">5180 8395 633,'0'0'454,"0"0"-99,0 0-64,9 7-4,-11 10 242,-3-9-311,-2 6-29,-3 2-15,-2-1-23,-5 1-26,1 3-20,-5-2-20,1 2-16,1-5 38,1 1-84,2-3-29,1 0-180,4-4-85,-2-1-174,-5 2-1841</inkml:trace>
  <inkml:trace contextRef="#ctx0" brushRef="#br0" timeOffset="77968">5612 8068 913,'7'-4'432,"-7"4"-131,13-10 45,-13 10-48,10-8 52,-10 8-46,8-8 51,-8 8-67,7-7-26,-7 7-31,7-8-29,-7 8-34,0 0-28,6-8-19,-6 8 76,0 0-128,8-7-16,-8 7-14,0 0-13,0 0-12,0 0-6,0 0-4,0 0 2,0 0-3,-9 14-3,4-5-3,-4 2 5,2 1 11,-1 2-10,-10 21 7,9-18-7,3 2-28,-2 0 32,3-1-25,1-2 24,0 2-23,3 0 29,1-1-21,0-1 7,2-1-5,1 0 29,4-2-29,0-2 32,2 1-29,3-4-1,3-3-14,0-1-7,2-4 0,1-2-9,3-3 33,4-2-30,1-3 25,1-6-40,3-2 20,-4-7-37,-1-2-9,-3-1 66,-2-2-48,-7 3 60,10-25 8,-17 30-25,-2 3 4,-1 2-2,-3 2-1,-2 4-11,0 0-12,-3 1-28,-2 4 27,-2 2-124,9 4-29,-20 1-128,7 4-48,-1 1-79,-4 3-518</inkml:trace>
  <inkml:trace contextRef="#ctx0" brushRef="#br0" timeOffset="78287">5610 8160 363,'0'0'503,"4"-16"-41,-4 16-148,5-18 22,1 10-89,6-12 252,-5 12-252,-1 1-79,2-1 27,1 1-84,0 3 42,1 1-80,1 0 49,2 3-43,1 3 68,2 1-69,0 2-18,1 5-7,-1 2-8,0 0-5,14 18 16,-14-14-35,-3-1 0,2 0-2,-2 0-28,1-1 29,0-1-24,-1-2 30,0-3-25,3 2 32,-2-2-24,0-2 43,3-2-12,-3-1 31,1-2-37,13-3 43,-14 1-27,-1-2-42,-2-1 26,1 0-53,-1 1-38,0-4-67,-2 3-58,1 0-33,-10 3-176,14-9-90,-14 9-575,9-7-672</inkml:trace>
  <inkml:trace contextRef="#ctx0" brushRef="#br0" timeOffset="81006.87">4251 7235 456,'0'0'409,"0"0"-104,0 0-72,16-8-45,-7 5-10,3-4-7,3 0-18,-1 0 12,4 2-19,1-4-15,26-3 104,-21 5-134,2 2 9,1 1-8,0 2-5,1-1-58,0 3 47,1 0-65,-1 1 51,0 3-57,2-2 61,0 4-68,1 2 55,0-1-55,-1 4 60,29 10-5,-32-10-51,-1 3 53,-5-2-65,-1 2 50,-4-2-62,-3 2 55,-1-4-61,-2 1 57,-3 2-54,-2-4 54,-1 0-50,0-1 51,-4-8-52,5 17 70,-2-5 50,-3-12-30,4 10 7,-4-10-8,0 0-15,0 0-12,0 0-18,0 0-12,7-4-11,-3-6 49,1 2-96,5-5 43,-1 1-54,3-2 56,1 1-54,15-15-3,-13 15 54,3 1-50,-1 0 60,2 4-64,0-1 61,-2 5-58,0-1 55,1 2-48,-1 3 42,0 3-38,0 2 61,1-1-58,-1 6 59,1-3-57,-1 5 66,0 0-56,0 0 53,2-1-56,-1 2 55,0-1-53,1-3 26,-1 2-25,1-4 1,1 1 0,2-2 2,3-3 2,-1-1-2,4-3 4,1-2 36,39-8-93,-33 4-34,-3-2 49,-2 2-111,-5 1-8,-3-3-119,0 2-52,-6 0-566,-3 2-482</inkml:trace>
  <inkml:trace contextRef="#ctx0" brushRef="#br0" timeOffset="81537.95">4864 6561 592,'-4'-9'435,"4"9"-74,0 0-54,-6-10-34,6 10-10,-6-8-48,6 8-37,-12-5-21,12 5-25,-13-5-21,13 5-24,-16 0-20,16 0-15,-22 5-13,8 0-6,1 2-8,-1 1-4,1 2-2,-14 12 6,17-13-15,-1 5-3,1-4-51,2 1 54,0-2-3,2-2-49,1 1 58,5-8-54,-5 13 64,5-13-51,-2 12 59,2-12-54,0 0 62,9 5-58,6-6 116,-7-3-52,1-3-7,4 0-5,-3 0 28,0-3-43,-1 3 97,0 0-37,-1 2 69,-2-1-72,-6 6 28,12-9-79,-12 9 11,9-5-43,-9 5 47,0 0-24,10 3-32,-10-3 53,4 14-54,-4-14 47,5 18-72,-4-7 48,2-1-86,-1 0 6,1-1-92,-1 2 21,1-2-96,2 0-43,0-1-14,3-1-27,9 3-809,-17-10 130</inkml:trace>
  <inkml:trace contextRef="#ctx0" brushRef="#br0" timeOffset="81772.5">5148 6311 292,'6'-19'668,"1"5"-96,-2 2-183,-1 3-37,1-2-144,-5 11-5,7-12-90,-7 12 24,0 0-77,0 0 37,7 12-20,-7 3-11,0 2-7,-3 6-12,2 2-8,-2 2-5,1 4-5,-1 1-9,0-1-50,0-4 58,0 1-53,1-1 53,1-3-69,-2 1 24,-1 16-183,3-24 16,0 0-15,-2-5 3,2 1 27,-2-2-24,-2-1-68,5-10-82,-8 10-176,8-10-21</inkml:trace>
  <inkml:trace contextRef="#ctx0" brushRef="#br0" timeOffset="82097.5">4990 6632 268,'0'0'524,"-11"-12"-105,11 12-94,-6-9-51,6 9-29,-4-7-37,4 7-63,0 0-33,2-19 41,-2 19-93,10-10-17,-3 6-12,2-1-5,1 0-6,1 2-2,0-2-5,1 1-3,-1 1-5,0 2 7,-11 1-4,21-1-1,-21 1 7,20 2-4,1 4 23,-13 0-17,1-3-7,-1 3 0,1 2 1,0 0 0,0-1 2,0 3-5,0-3 6,0 3 11,1-2-56,-1 0 57,2-2-49,1 2 54,-3-2-55,15 1 38,-12-5 25,-12-2-55,23 0 61,-11-1-56,-1-3 54,-2 0-7,0-3-9,0-3-4,-2 0 0,-3 1 4,-1-2 7,0 0 18,-3 11 13,0-20-2,-6 3 9,1 8-56,5 9-8,-11-12-21,11 12-43,-18-8-51,18 8-75,-17 0-86,17 0-66,-15 3-499,15-3-374</inkml:trace>
  <inkml:trace contextRef="#ctx0" brushRef="#br0" timeOffset="82922.59">5428 6553 898,'4'-8'572,"-4"8"-114,0 0-85,3-11-93,-3 11-52,0 0-17,4-12-14,-4 12-77,0 0 35,5-11-85,-5 11 35,7-8-78,-7 8 42,7-5-72,2 1 33,-9 4 5,11-3-64,-11 3 56,14 2-7,-14-2-6,14 7-51,-5-4 54,-2 2-56,1 2 55,-2 0-62,2 0 61,-2 0-60,1-1 59,-2 1-60,6 5 15,-11-12 45,7 12-56,-7-12 63,6 7-56,-6-7 63,5 7-56,-5-7 70,0 0-35,6 8 79,-6-8-33,0 0 40,0 0-69,0 0 49,0 0-64,3-11 92,-3 11-28,0 0-56,3-14 65,-3 14-64,2-9 39,-2 9-60,3-10 46,-3 10-61,0 0 52,5-12-64,-5 12 51,0 0-59,8-10 51,-8 10-57,0 0 56,12 0-61,-12 0 47,11 3-60,-11-3 64,11 7-67,-3-1 59,-8-6-56,10 14 50,-10-14-54,9 12 52,-9-12-55,7 13 61,-7-13-56,7 13 55,-3-3-27,-4-10-3,0 0 66,5 11-52,-5-11 76,0 0-28,0 0 56,4 8-59,-4-8 45,0 0-68,0 0 63,0 0-62,1-15 47,-1 15-65,4-15 46,5-6-40,-5 9-22,1 1 60,-1 1-61,1 2 57,0-1-56,0 1 55,-5 8-60,11-10 54,-11 10-56,11-7 60,-11 7-53,11-2 55,-11 2-62,9 4 70,0 4-29,-9-8-30,8 12 64,-8-12-57,7 14 43,-7-14-81,7 16 32,-7-16-88,5 11 22,-5-11-105,5 12 56,-5-12-81,5 8 78,-5-8-25,0 0 63,14 7-132,-14-7 128,0 0 50,13-5 14,-13 5 19,11-10 12,-11 10 44,11-14 26,-7 5 26,1 2 23,0-1 37,-5 8 17,9-12 8,-9 12-55,5-10 40,0 3 36,-5 7-150,0 0 42,8-5-54,-8 5 62,0 0-42,8 5 43,-8-5-59,7 9 54,-7-9-68,5 15 54,-2-6-61,-1 1 55,1 0-62,-1-1 57,2 10-60,-4-19-97,3 18-2,-3-18-115,1 18 7,-1-18-60,-1 13 20,1-13-53,0 0-103,-4 11-218,4-11-138</inkml:trace>
  <inkml:trace contextRef="#ctx0" brushRef="#br0" timeOffset="83114.6">5967 6377 248,'1'-11'346,"-1"11"-131,5-20-28,-5 20-163,5-5-39,-5 5-49,0 0-100,0 0-81,0 0 78</inkml:trace>
  <inkml:trace contextRef="#ctx0" brushRef="#br0" timeOffset="83317.59">6118 6367 471,'0'0'504,"11"0"-88,-11 0-82,0 0-49,0 0-39,0 0-51,0 0 152,-1 15-186,-3-6-8,-1-1-24,-4 2-68,3 2 38,-1-1-75,2-1 49,0 2-47,0-2 31,2 0-57,1 2 53,1-3-57,1-9 57,1 18-62,5-2-68,2-9-26,-2-1-92,3-2-127,3-1-132,1-3-345,-1-3-324</inkml:trace>
  <inkml:trace contextRef="#ctx0" brushRef="#br0" timeOffset="85018.71">6790 6289 361,'0'0'436,"0"-11"-19,0 11 12,-1-12-77,1 12 20,0 0-113,-2-20 163,2 20-251,0 0-97,0 0 24,0 0-76,0 0 46,0 0-62,0 0 51,5 9-58,-3 2 51,-1 3-58,0 3 56,2 2-60,1-1 56,-2 0-62,5 17 29,-5-18 19,3-1-58,-1-1 54,-1-1-72,-1-3 49,2 0-58,-1-1 63,1-2-50,-4-8 67,7 14-48,-7-14 62,9 7-50,-9-7 63,0 0-56,24-10 57,-16-1 0,-2-2-66,1-2 56,0 0-59,-2-1 51,1-1-57,-2 0 55,1 3-58,-1 2 54,-2-1-71,2 2 14,-4 11-128,6-17 15,-6 17-90,9-15-223,-9 15 163,11-7-81,-11 7-287,13-3-168</inkml:trace>
  <inkml:trace contextRef="#ctx0" brushRef="#br0" timeOffset="85748.88">7246 6263 46,'0'0'404,"9"-4"-43,-9 4-105,0 0 28,9-8-103,-9 8 47,0 0 108,0 0-226,0 0 39,-10 3-80,10-3 43,-12 12-80,3-5 56,2 4-21,-1 1-11,-1-1-10,1 3-11,1 1-5,0-1-4,1 2-3,0-3-7,-2 15 25,5-15-30,2-3 1,0 1-5,-1 0 0,2-11-50,3 18 59,1-9-49,-4-9 56,8 9-54,-8-9 52,14 6-57,-14-6 58,12 0-57,-12 0 63,22-10 6,-14 2-74,-2 1 67,3-3-58,-3 2 64,0-2-46,-1 2 68,0-2-27,1 3 70,-2-2-52,-4 9 51,8-15-58,-8 15 49,5-13-67,-5 13 47,9-13-18,-9 13-66,6-8 50,-6 8-56,8-5 56,-8 5-61,11-3 54,-11 3-57,0 0 54,19 0-52,-19 0 50,16 3-56,-16-3 58,16 7-56,-16-7 56,23 14-29,-15-6-21,-1-3 59,-1 3-59,1 0 55,-1 0-60,-1-2 58,-5-6-59,7 15 63,-7-15-53,4 13 57,-4-13-62,0 12 64,0-12-56,-1 11 59,-2-1-7,3-10-39,-3 8 62,3-8-64,0 0 48,0 0-73,0 0 48,0 0-64,-7-12 43,7 12-72,3-17 62,-1 6-55,3-2 63,1 0-48,1 0 61,1 0-52,1-2 62,0 3-56,0 2 65,0-1-47,0 1 60,2 2-55,-2 2 62,-1 1-55,2 1 56,-10 4-59,15-6 57,-15 6-57,16 0 58,-16 0-58,18 12 49,-18-12 9,10 15-56,-7-6 54,0 1-56,-2 0 55,1 1-78,-2-11 14,0 22-106,-2-11 7,2-11-93,-2 18 34,2-18-40,-4 16 31,4-16-24,-6 16-229,6-16 251,0 0 36,0 0 60,-7-8 38,7 8 24,-1-19 12,1 5 13,0-6 11,3 3 31,-1-2 38,1-3 10,2 3 1,-3 2-7,2 0-8,4-14 17,-3 18-75,-1 1-26,1 3-36,-1 0-27,-4 9-25,11-12-39,-11 12-111,12-6-107,-12 6 184</inkml:trace>
  <inkml:trace contextRef="#ctx0" brushRef="#br0" timeOffset="86046.88">7831 6216 602,'0'0'421,"0"0"-6,13 1-129,-13-1 19,0 0 108,0 0-297,0 0 31,-6 12-69,6-12 35,-11 13-71,4-5 40,-1 3-63,1 1 46,0-1-62,1 0 51,-2 1-59,4-2 54,0-1-63,1 0 56,3-9-55,-4 15 57,4-15-55,0 12 55,0-12-54,5 8 52,-5-8-54,10 3 44,-10-3-59,18-3 53,-8 0-57,3-2 58,0 0-57,-2 1 59,-1-1-57,7-2 21,-17 7 25,15-5-60,-15 5 54,12-2-52,-12 2 61,10 4-50,-10-4 56,8 8-52,-8-8 55,6 14-54,-6-14 56,8 13-56,-8-13 50,6 13-85,-1-3-154,-5-10 60,5 11-66,-5-11 0,0 0-58,9 6-109,-9-6-165,9-5-61</inkml:trace>
  <inkml:trace contextRef="#ctx0" brushRef="#br0" timeOffset="86378.88">8106 6058 521,'4'-9'604,"0"1"-82,-4 8-166,5-13-22,0 6 60,-5 7-283,0 0 35,0 0-72,0 0 47,10 6-51,-10-6 6,3 21-7,-3-9 35,0 2-66,0 2 44,-2 1-65,1 1 49,0-2-64,0 0 55,-3 15-23,2-17-50,1-3 59,1-11-63,-1 21 61,1-21-56,-1 16 63,1-16-58,1 13 59,-1-13-59,0 0 42,5 12-62,-5-12 47,0 0-57,14 0 57,-14 0-59,13 3 54,-13-3-61,0 0 58,15 2-59,-15-2 60,8 8-60,-8-8 68,7 9-53,-7-9 59,4 14-56,-4-14 68,-1 15-66,1-15 67,-5 19-62,-4 1 19,5-12-23,0 1-101,4-9-8,-7 14-116,7-14-26,-7 8-97,7-8-422,0 0-324</inkml:trace>
  <inkml:trace contextRef="#ctx0" brushRef="#br0" timeOffset="86667.88">8222 6273 382,'0'0'414,"0"0"-93,11-3-62,-11 3-28,0 0 48,11-3 155,-11 3-286,0 0 33,0 0-76,0 0 35,12-1-67,-12 1 48,0 0-53,0 0 67,14 0-53,-14 0 51,11-3-63,-11 3-10,16-5-7,-6 1-4,6-4 19,-7 1-41,1-3-8,-1 3-7,-1-3-10,1 1 2,-3 0 10,1 1 15,-2 1 16,-5 7-39,9-10 12,-9 10-12,0 0-6,5-10-3,-5 10-4,0 0-5,-11 7 9,11-7-16,-9 8-40,9-8 8,-10 12-88,10-12 17,-10 14-95,10-14-16,-3 11 15,3-11 37,0 0-25,-3 12 5,3-12-29,0 0-19,19 1-507,-19-1 275</inkml:trace>
  <inkml:trace contextRef="#ctx0" brushRef="#br0" timeOffset="86883.89">8497 6145 377,'10'-11'237,"0"2"10,-3 2 16,1 0 26,-3 0-15,-5 7-19,11-8-33,-11 8-46,8-9-48,-8 9-33,0 0-28,6-5-11,-6 5-14,0 0-2,0 0-10,-4 17-3,2-7-7,-2 1 47,0 3-63,0 1 49,1 15-10,1-14-51,4 1 48,0 0-51,3 0 58,3 0-57,2 0 74,4 0-39,3 2 66,2-1-47,-4-4 78,2 0-68,-3-3 60,-1-2-41,-4 0 88,6 6 155,-15-15-191,8 10-17,-8-10-28,-7 12-125,-7-3-171,-6-1-270,-7 1-675,-4-3-777</inkml:trace>
  <inkml:trace contextRef="#ctx0" brushRef="#br0" timeOffset="89544.81">9181 8207 17,'0'0'605,"-10"4"-178,10-4-36,-12 0-118,12 0 38,-11 3-59,11-3 45,-12 2-63,12-2 40,0 0-80,-12 3 28,12-3 79,0 0-214,-15 1 33,15-1-67,0 0 33,0 0-58,0 0 37,0 0-66,-10 3 48,10-3-57,0 0 59,0 0-45,9 3 24,-9-3 20,20 2 3,15-4 63,-12 2-55,3 0-1,3-2 0,0 1-8,3-1-7,-1 1-11,0 0-8,-1 0-6,-2 1-4,-1-2-2,-4 2-3,-1 0 0,-3 0-4,-1 0-3,13 2-70,-19-2-23,1-2-45,-13 2-4,18 2-121,-18-2-23,15 0-118,-15 0-53,0 0-522,12-2-568</inkml:trace>
  <inkml:trace contextRef="#ctx0" brushRef="#br0" timeOffset="89964.81">9343 8191 419,'-17'1'483,"17"-1"-103,-14-1-78,14 1 20,-15 0-79,15 0 29,-14-1-79,14 1 30,-14 0-83,14 0 30,0 0-81,-17-1 37,17 1-77,0 0 45,-14 1-64,14-1 50,0 0-64,0 0 53,-14 0-57,14 0 50,0 0-62,0 0 51,0 0-64,-12 1 51,12-1-59,0 0 57,0 0-59,0 0 23,0 0 32,-12 1-56,12-1 51,0 0-58,0 0 64,0 0-53,0 0 54,-10 3-54,10-3 54,0 0-56,0 0 59,0 0-36,0 0 70,0 0-42,-6 2 95,6-2-42,0 0-55,0 0 47,-11 2-61,11-2 51,0 0-60,0 0 4,0 0 16,0 0 2,0 0 4,0 0 2,0 0 4,0 0-6,0 0 1,0 0 14,0 0-31,0 0-8,0 0-21,0 0-40,0 0-48,0 0-5,0 0-117,0 0-12,0 0-133,0 0-30,0 0-79,0 0-373,8 4-396</inkml:trace>
  <inkml:trace contextRef="#ctx0" brushRef="#br0" timeOffset="90258.82">9071 8521 911,'0'0'507,"0"0"-61,-5 10-123,5-10 1,0 0-73,0 0 45,-4 9-65,4-9-18,0 0-32,0 0-40,0 0-30,13 5-21,-13-5-14,24 0-16,-4-2-4,6-1-5,9 0 5,1-1-13,4 2-8,6-5-7,1 2-3,-2 0-16,1-1-13,-7 2-35,-4-1-36,1 3-46,-2-3-38,-2 0-57,-6 0-71,21-5-432,-26 3 234,-7 1-264,0-2-260</inkml:trace>
  <inkml:trace contextRef="#ctx0" brushRef="#br0" timeOffset="90475.82">9663 8245 545,'-7'-7'512,"7"7"-31,-9-12-107,9 12 26,-6-8-104,6 8 11,-7-7-108,7 7 7,0 0-91,5-9 26,-5 9-63,25 0 75,-9 4-56,2 0-49,5 2 10,-1 4-5,5 0 8,-3 6-3,-1-1-30,-1 4 42,-3-2-30,-4 2 21,-3-1-39,-3 0 29,-5 0-40,-2 1 30,-8 19 29,-3-15-37,-4 1-9,-4-1-62,-2 0-108,-1-1-74,1-1-202,-2-4-116,2-3-482,2-5-628</inkml:trace>
  <inkml:trace contextRef="#ctx0" brushRef="#br0" timeOffset="91100.82">12764 7132 323,'0'0'498,"-4"-12"-39,4 12-128,0 0 25,-1-12-74,1 12 45,0 0-59,-2-5 321,2 5-342,0-14-19,0 14-28,0 0-25,0 0-56,0 0-32,0 0-30,-2-10-20,2 10-21,0 0-4,0 0-2,-2 17-1,0-6 3,2 2-3,-4 24 16,3-13-16,-3-2-1,4 3 2,-4 3-1,2-2-3,-1-1-27,2 1 38,-1 1-37,0-2 36,0 0-26,0 0 6,2 0 14,-2-2-36,0-2-31,1-3-66,-1 0-47,0 1-57,0-4-50,0 0-40,0-2-12,-1-4 1,-2-2-19,5-7-90,-7 10-215,7-10-163</inkml:trace>
  <inkml:trace contextRef="#ctx0" brushRef="#br0" timeOffset="91318.81">12663 7361 471,'2'-16'379,"1"3"34,1 0-110,3 0 2,4-14 125,-4 16-277,4-1 29,0 2-71,-2 0 31,5 1-78,-3 0 18,3 3-53,-1 1 44,-2 1-65,3 4 48,-3-1-63,3 2 52,-3-1-57,0 4 49,7 6-16,-12-3-39,-1-2 59,-5-5-58,4 14 61,-4-14-63,-6 15 63,-1-5-62,-2-1 52,0 0-64,-2 0 16,2-2-102,-1-1-23,0 1-121,3-2-97,-7 0-1502</inkml:trace>
  <inkml:trace contextRef="#ctx0" brushRef="#br0" timeOffset="91655.82">13117 7336 202,'14'6'406,"-14"-6"-73,9 6-110,-9-6 18,6 5-81,-6-5 53,0 0-59,9 9 47,-9-9-83,0 0 26,7 9-74,-7-9 32,0 0-67,9 6 47,-9-6-57,0 0 50,9 5-58,-9-5 52,14 3-8,-14-3-66,13-2 56,-13 2-59,14-5 53,-14 5-56,13-7 58,-13 7-49,9-8 70,-9 8-40,9-10 57,-9 10-58,5-8 56,-5 8-64,0 0 47,0-8-14,-5-6-64,5 14 48,-9-5-61,9 5 57,-11-3-59,11 3 52,0 0-59,-19 1 44,19-1-84,-10 4 44,10-4-73,-9 7 29,9-7-93,-10 6 51,6 3-245,4-9 141,0 0-61,0 11-367,0-11-158</inkml:trace>
  <inkml:trace contextRef="#ctx0" brushRef="#br0" timeOffset="91948.81">14041 7227 501,'13'-3'682,"-2"0"-88,1-1-130,-12 4-15,17-7-81,-17 7 49,15-6-67,-15 6-15,12-4-34,-12 4-47,9-5-42,-9 5-45,0 0-38,12-5-30,-12 5-51,0 0 1,0 0-23,13 2-8,-13-2-21,4 10 21,-4-10-3,1 16 0,-1-2 0,0-1 0,0 3 0,0 20 17,-1-18-39,-1 1 17,0-1-27,2 0-9,-2 0-60,2-3-24,-2 2-101,1-2-14,-3-4-65,4 3-60,0-4-62,-4 1 15,2-2-41,2-9-90,-12 17-1369</inkml:trace>
  <inkml:trace contextRef="#ctx0" brushRef="#br0" timeOffset="92225.82">13956 7221 271,'-3'-9'662,"3"9"-93,-7-12-159,7 12 7,-4-10-108,4 10 28,0 0-83,-3-9 22,3 9-107,4-10 12,13 0 41,-2 6-161,4-1 36,5-1-60,3 1 50,3-2-58,4 5 9,-1-3 16,3 1-6,-1 1 11,1 0 16,1 1 2,1-1 19,-3 1 14,-5 0 8,27 1 124,-35 0-133,0-1-24,-4 2 17,-2 0-7,-2-1-1,-1 1-5,0-1-6,-13 1-8,18-2-23,-18 2-8,16 0-14,-16 0-11,13-1-37,-13 1-66,18-1-358,-18 1 90,0 0-145,12 2-3,-12-2-129,0 0-519,0 0-763</inkml:trace>
  <inkml:trace contextRef="#ctx0" brushRef="#br0" timeOffset="93375.43">11989 8453 733,'0'0'558,"0"0"-127,0 0-60,0 0 232,0 0-316,0 0-35,0-11 4,0 11-50,0 0 2,0 0-62,0 0 8,0 0-54,0 0 15,0 0-48,0 0 8,0 0-45,0 0 10,0 0-45,0 0 9,0 0 18,0 0-36,-2 14 40,-1-2-1,3 1 40,-1 3-25,1 2 32,-1 2-29,1 3 37,-2 2-28,1 0 23,0 2-29,-1-2 19,2 1-17,-3 26 121,3-27-98,0-3-32,0-2 12,-3-1-23,2 0 11,1-4-25,-1 2-10,1-3-70,-2 0-35,2-3-104,0-11-49,0 18-74,0-18-49,0 15-115,0-15-2775</inkml:trace>
  <inkml:trace contextRef="#ctx0" brushRef="#br0" timeOffset="93750.43">12034 8516 608,'0'0'481,"-2"-9"-49,2 9-15,0 0-8,-3-14-55,3 14 0,-4-11-41,4 11-16,0-5 191,0-12-282,0 17-37,0 0-33,0-17-35,4 10-25,1-2-20,4 3-12,0-3 13,1 0-44,3 3 16,0-1-18,3 2 12,-3 1-24,5 1 14,9 1-35,-13 4 13,2 1 1,-1 3-13,-1 4 15,-3 0 2,-2 3 25,2 0-24,-7 4 25,-1-2-11,-3 5 14,-4-3-26,-1 4 25,-4-1-27,-1-2 28,-14 17 68,9-20-35,0 0 4,2-2 41,1-3 5,0 0 14,3-3-21,-1 1-4,2-4-19,1 1-3,7-5-23,-12 7-1,12-7-37,-13 7-22,13-7-64,-11 5-324,11-5-7,0 0-179,0 0-93,0 0-594,0 0-876</inkml:trace>
  <inkml:trace contextRef="#ctx0" brushRef="#br0" timeOffset="94998.49">11867 9888 342,'9'-18'726,"-9"18"-461,5-10-39,-5 10-21,5-11 11,-5 11 15,4-10-7,-4 10-15,0 0-13,3-12-18,-3 12-22,0 0-28,0 0-25,0-12-22,0 12-18,0 0 18,-13 2-52,13-2-18,-15 9 17,9-3-17,-4 2 22,-2 3-3,2 2-2,-3 1 27,2 1-15,-2 2 18,3 0-28,1 4 21,-1-4-34,4 3 29,-5 15 24,9-17-41,-1 0 5,2-2-4,2 1-2,2 0-6,-1-5-32,3 2 33,3-2-25,-1-1 30,4-2-28,-1-4 31,4-1-33,-2-3 30,3 1-32,14-8 28,-14 0 5,1-2-37,-1-4 32,-2 0-32,1-3 26,-3-3-29,1-2-2,-6-2 6,1 1 31,-3-1-26,-2 1 29,1 1-32,-3 1 24,0 2-28,-4-16 11,1 22 2,3-1-69,-2 1-42,2 11-78,-8-13-63,8 13-57,-7-6-25,7 6-91,0 0-475,-16 4-456</inkml:trace>
  <inkml:trace contextRef="#ctx0" brushRef="#br0" timeOffset="95351.67">11753 10016 58,'-4'-7'588,"4"7"-126,0 0-86,-1-15-55,1 15-76,2-9-62,-2 9-36,7-13-27,-7 13-25,18-14 40,-18 14-89,13-4-11,-13 4-1,17 4-3,-6-1 16,-1 4-9,0 1 9,3 3-5,-3-1-7,3 4-6,-2 3 7,3-2 3,-3 0 1,3 2-1,15 14 47,-16-15-43,1-3 1,0 1 9,1-2 15,-2-3 18,0-1 9,1-1 9,-1-2 12,-2-1 10,1-1-21,-12-3 50,21 0-42,-21 0 16,20-4-10,-2-3 157,-11 2-129,-7 5-11,13-8 14,-13 8-24,9-8-12,-9 8-35,9-5-18,-9 5-48,0 0-29,6-11-83,-6 11-39,0 0-123,10-5-87,-10 5-123,0 0-1338,0 0-260</inkml:trace>
  <inkml:trace contextRef="#ctx0" brushRef="#br0" timeOffset="97299.32">11481 11347 238,'0'0'454,"0"0"-106,0 0-47,-4-8-54,4 8-26,0 0-24,-3-12 11,3 12-9,-1-13 104,1 13-175,0 0-11,1-14-14,-1 14-8,0 0-12,3-14-7,-3 14 5,6-9-20,-6 9-12,6-12-6,2 4-4,-2 1-6,4 0-2,1-1-3,11-9 13,-11 10-5,1 1-33,-2 1-3,2-1-2,-1 4-3,-11 2 4,18-4 0,-18 4 5,18 2 3,-8 2 13,-2 2 3,1 1 5,0 3 0,-2 1-20,9 12 29,-9-8 24,1-2-6,-1 0-5,-1-1-8,3 1-9,-3-3 2,2 1 19,1-2-15,-2 0 2,2-4-2,0 2-4,0-3-11,5-3-3,-14-1 1,21 0 15,-11-1 18,-10 1 7,19-8-4,-9-1-14,-1-2 22,0 0-48,1-1 27,-2-4-21,-3 4 54,2 1-14,-2 0 19,-1 0-41,-4 11 8,5-17-48,-1 2-92,-4 15-27,2-13-96,-2 13-79,4-8-117,-4 8-21,0 0-8,0 0-120,0 0-276,12 4-372</inkml:trace>
  <inkml:trace contextRef="#ctx0" brushRef="#br0" timeOffset="97585.48">12353 11193 319,'0'0'636,"0"0"-152,0 0-111,0 0-75,0 0-60,0 0-58,0 0-35,0-13-26,0 13-8,0 0 3,0 0 13,2 13 4,-2 5 125,0-6-160,1 2 4,0 3-34,-1 1 11,2 2-36,-1 1 20,3 3-36,-4-1 21,2 0-33,-2 4 17,0-8-58,0 3-33,0-2-66,0-1-74,0 17-428,-2-22 247,2 0-456,-5-4-381</inkml:trace>
  <inkml:trace contextRef="#ctx0" brushRef="#br0" timeOffset="97828.48">12328 11240 530,'5'-18'572,"4"-2"-83,0 3-112,13-17 185,-11 19-357,0 4-42,1 0-33,-1 2-26,0 3-21,-1 1-18,-10 5-5,21 0-11,-9 3-3,-3 3-5,0 2 0,0 3 1,-2 2-1,-1 0 2,1 17 26,-5-16-1,-2-1-3,-4 2 31,0 0-33,-1-2 19,-4 0-43,-1-2 21,0 1-65,-3-3-42,-1-1-140,0-5-192,-1 2-241,0-8-305,0-3-496</inkml:trace>
  <inkml:trace contextRef="#ctx0" brushRef="#br0" timeOffset="98710.27">11537 12538 87,'-6'-13'623,"6"13"-165,-4-14-107,4 14-80,-2-16-51,5 6-38,0 0-27,1-2-26,2 0-10,13-11 108,-10 11-122,1 2-23,3 1-17,-3 1-18,2 2-13,-1 1-7,-2 3-9,-9 2-2,20 0-3,-11 4 2,-1 3-1,2 1 2,-1 4 2,-5 2 12,9 14 25,-8-12-32,0-1-5,-1 2 21,1-1-29,-1-1-2,2 1 2,0-1 2,0-2-1,1-2 4,0 0 0,2-1-1,0-3 1,0-2 1,1-1-1,11-3 58,-9-4-60,-2-2 54,3-3-65,-3-4 51,3-1-58,-1-2 33,-1 0 39,-4 2 26,-1-1 40,0 4-7,0-2 16,-3 2-56,0 1 2,-3 9-65,5-16-10,-5 16-70,2-13-23,-2 13-63,1-10-78,-1 10-80,0 0-50,0 0-14,2-12-41,-2 12-439,0 0-385</inkml:trace>
  <inkml:trace contextRef="#ctx0" brushRef="#br0" timeOffset="99052.27">12445 12293 346,'0'0'513,"0"0"-81,-2-12-55,2 12-8,-9-5-52,9 5-29,-13-4-48,13 4-15,-14 1-55,14-1-1,-27 10 80,16 0-155,1 0 10,0 2-17,-2 3-20,3 2-8,1 2-13,3 0-12,-4 2 2,6 1-8,1-4-5,0 1-4,4-1 1,0 0 0,1-1-3,10 13 16,-4-16-15,0-2 0,3-3 1,1 1-1,1-7-5,-1 0 1,1-2-1,3-1 17,-2-4-4,2-1-8,-3-4-4,1-2-37,-1-5 16,-3-2-15,9-22-51,-15 20 64,-1-2-26,-1 6 27,-2-1-25,0 2 12,-2 2-58,0 2 23,-2-1-79,-1 2-11,-1 3-41,5 7-31,-16-8-30,16 8-35,-17-1-24,-4 7-452,9-2 153,0 2-121</inkml:trace>
  <inkml:trace contextRef="#ctx0" brushRef="#br0" timeOffset="99381.82">12303 12467 223,'0'0'415,"0"0"-95,0 0-47,-4-12-49,4 12-36,2-9 20,-2 9 14,7-10 3,-7 10-23,10-13-23,-10 13-22,10-12-30,-10 12-23,17-14 54,-17 14-92,11-3-6,-11 3-1,15 3-6,-6 0-3,0 3-3,0 2-2,3 4 10,1 1 6,-1 2-9,1-1-11,2 3-5,1-1-8,-2 1-2,19 16 63,-18-19-53,4 0-4,-4 0-4,4-3-1,-2-2-5,1 0 1,-1-3-2,0-2 8,-1-2 22,-3 1 9,3-3 17,-4-3 36,1 3-7,0-2 54,8-3 232,-21 5-167,17-5 20,-17 5-13,14-4-18,-14 4-20,9-5-40,-9 5-30,0 0-30,11-8-41,-11 8-64,0 0-95,8-4-82,-8 4-174,0 0-138,4-2-1700,3-4-537</inkml:trace>
  <inkml:trace contextRef="#ctx0" brushRef="#br0" timeOffset="100501.89">11546 13666 23,'-2'-9'484,"2"9"-118,-4-9-10,4 9-40,-3-9-18,3 9 42,-6-15 263,6 15-347,0 0 50,-6-12-69,6 12-12,0 0-27,-3-8-34,3 8-36,0 0-37,0 0-27,0 0-18,0 0 2,0 0 35,-7 17 1,7-4 34,0 4-45,0 4 7,0 1-15,-1 2-13,1 4-7,0-1-12,-1 1-4,1 0-6,-1 1-5,1-1-2,-2-2-9,2 1-52,0-3-64,0-3-46,0-1-129,3 11-444,-2-19 304,2-2-60,-3-10-470,2 11-537</inkml:trace>
  <inkml:trace contextRef="#ctx0" brushRef="#br0" timeOffset="100760.9">11573 13747 395,'0'-21'546,"0"21"-86,0-20-45,-4 1 361,4 19-429,-1-17-91,1 17-39,0-16-36,0 16-36,2-15-30,-2 15-25,8-15-18,-1 7-17,1 3-14,1-1-11,4 3-7,-1-1-7,-1 3-2,16 1 1,-12 5-13,-1-1 0,0 2 2,-2 1 0,-2 3-21,-1 1 40,-3-2-34,-2 2 31,0 1-26,-4-12 25,-4 23 1,2-12 3,-3 1-5,-1 0-4,-10 10 12,9-13-35,0-3-57,-2 0-134,9-6-131,-16 6-184,16-6-493,-14-5-612</inkml:trace>
  <inkml:trace contextRef="#ctx0" brushRef="#br0" timeOffset="103370.53">12204 13689 320,'0'0'265,"0"0"-41,0 0-26,0 0 125,-1-10-183,1 10 1,0 0 0,0 0 11,0 0 12,0 0 15,-3-11-5,3 11-3,0 0-4,0 0-7,0 0-10,-4-8-11,4 8-5,0 0-12,0 0 93,0 0-123,-4-9-5,4 9-8,0 0-5,0 0 0,0 0-5,0 0-11,0 0 2,0 0-7,0 0-3,0 0-4,0 0 1,0 0-1,-3-8 1,3 8 23,0 0-42,0 0 33,0 0-32,0 0 37,0 0-28,0 0 29,0 0-25,0 0 15,0 0-22,0 0 9,0 0-16,0 0 17,0 0-23,0 0 16,0 0 16,0 0-38,0 0 23,0 0-23,-5-9 23,5 9-19,0 0 22,0 0-15,0 0 14,0 0-19,0 0 15,0 0-18,0 0 11,0 0-9,0 0 16,0 0 19,0 0-38,0 0 11,0 0-14,0 0 16,0 0-10,0 0 17,0 0-8,0 0 14,0 0-11,0 0 9,0 0-10,0 0 6,0 0-14,0 0 8,0 0 23,0 0-34,0 0 6,0 0-10,0 0 5,0 0-12,0 0-20,0 0 20,0 0 5,0 0-10,0 0 2,0 0-3,0 0 3,0 0-7,0 0 7,0 0-12,0 0 3,0 0 5,0 0-6,0 0 8,0 0-4,0 0 6,0 0-8,0 0 15,0 0-12,0 0 11,0 0-7,0 0 12,0 0-7,0 0 11,0 0 17,0 0-25,0 0 0,0 0-2,0 0 6,0 0-8,0 0 5,0 0-7,0 0 8,0 0-4,0 0 5,0 0-7,0 0 8,0 0-7,0 0 11,0 0 9,0 0-14,0 0 1,0 0-2,0 0-1,0 0 5,0 0-8,0 0-3,0 0 1,-4-7-2,4 7-2,0 0 0,0 0-2,0 0-3,0 0-2,0 0-5,0 0 4,0 0-4,0 0 4,0 0 0,0 0-1,0 0 3,0 0-2,0 0 2,0 0-2,0 0-1,0 0-2,0 0-4,0 0-2,0 0-1,0 0-20,0 0 15,0 0 8,6 9-2,-6-9 6,0 0-4,5 12 4,-5-12-1,3 12 6,-3-12-1,6 15 0,-6-15 0,5 17 3,-5-17-5,8 19 7,0 3-4,-3-11-1,0 2 7,0 1-7,0-1-23,1-1 29,0 3 2,0-1-4,0 0 5,-2-2-7,1 3 3,-1-4-6,2 0 4,-2-1-10,-1 0 11,3 5-2,-6-15-2,4 15 7,-4-15-6,4 11 3,-4-11-2,6 11 6,-6-11-4,4 8 1,-4-8 0,0 0-4,3 11 5,-3-11-1,0 0 2,0 0-2,6 13 11,-6-13-2,0 0 1,0 0 0,0 0 0,0 0 2,0 0 10,4 10 6,-4-10-8,0 0 10,0 0-15,0 0 7,0 0-17,0 0 9,0 0-11,0 0 10,0 0-7,0 0-8,0 0 7,0 0-20,0 0 23,0 0-7,0 0 3,0 0-10,4 7 13,-4-7-10,0 0 11,0 0-12,0 0 11,0 0-11,0 0 10,0 0-2,0 0-14,0 0 13,0 0-13,0 0-25,0 0 35,0 0 9,0 0-13,0 0 9,0 0-9,0 0 10,0 0-12,0 0 11,0 0-12,0 0 10,0 0 2,0 0-24,0 0 33,0 0-15,0 0 12,0 0-21,0 0 18,0 0-19,0 0 18,0 0-17,0 0 17,0 0-10,0 0 10,0 0-8,0 0 16,0 0 0,0 0-21,0 0 20,0 0-25,0 0 22,0 0-23,0 0 25,0 0-33,0 0 31,0 0-21,0 0 16,0 0-16,0 0 15,0 0-25,0 0-61,0 0-11,0 0-49,0 0-84,0 0-97,0 0-221,-2-13-202,2 13-891,-6-19-1291</inkml:trace>
  <inkml:trace contextRef="#ctx0" brushRef="#br0" timeOffset="104050.68">12236 13624 223,'0'0'253,"0"0"-57,0 0-42,0 0-30,0 0 72,0 0-110,0 0-22,0 0 11,0 0-20,0 0 3,0 0 2,0 0 4,-6 5-4,6-5 12,0 0 5,0 0 2,0 0-9,0 0-2,-7 9 2,7-9 63,-6 10-52,6-10 39,-4 15-11,0-3-7,-2 0-9,3 2-7,-5 3 58,0 2-53,0 1 48,-1 0-50,-1 4 58,-3 0-68,2 2 61,-3 0-66,-15 24 98,18-25-77,-3-2-51,1-2 57,2-1-60,-1-3 45,2-2-64,1-1 48,1-1-66,1-4 44,1 1-67,0-1 20,2-1-89,4-8 13,-10 11-97,10-11-333,-3 10 126,3-10-88,0 0-387,10-10-401</inkml:trace>
  <inkml:trace contextRef="#ctx0" brushRef="#br0" timeOffset="104469.24">12809 13597 446,'7'-9'560,"-7"9"-155,10-11-12,-10 11-107,4-9 13,-4 9-107,0 0 25,0 0-85,0 0 26,0-10-76,0 10 45,0 0 99,-8 10-163,8-10-7,-6 16 2,1-5 0,3-1 4,-2 4-28,2 0 32,-2 2 18,3 3-8,-4-3-11,5 1-11,0 0-7,0-1-7,3 0-2,2 13 23,1-14-35,1-2-2,1-2 0,4-1-5,-3-1 2,5-2-3,-1-2-4,0-4 3,3 0-2,-3-1-4,3-1 2,0-4-14,0-3 9,2-1 1,10-19-16,-14 12-15,-3-6 36,-3 3-3,-1-3-5,-3-2 5,0 2 14,-4 1 2,0 0 8,-2 3 1,0 1-14,-3 2-11,1 0-20,-5 3-34,2 2 10,-8-6-255,3 11 28,3 2 8,9 3-98,-21-1 23,11 2-30,1 4-5,-5 0-19,1 0-286,1 3-175</inkml:trace>
  <inkml:trace contextRef="#ctx0" brushRef="#br0" timeOffset="104749.24">12751 13649 363,'0'0'363,"0"0"-82,0 0-35,-9-5-43,9 5-19,0 0-3,2-12-1,5 1 200,-7 11-145,8-14-68,0 7 36,-2 2-88,-6 5 28,11-12-82,-11 12 37,14-5-68,-14 5 56,11 2-46,-11-2 64,11 9-46,-3-1 27,-2 4 10,1 3-25,-1 0 15,4 4-7,-4 0-12,1 1-4,4-1 3,-2 2-6,3-3-10,0 0-6,0-2-3,3-1-2,2-1-2,-4-2-5,5-1-4,-1-1-1,18 3 12,-20-11-16,2 0-1,-2-2-3,-1-2-5,1 0-3,-1-3 1,-3 0-27,0 1 29,-2-1-41,-2-1 12,-7 6-74,13-6-30,-13 6-66,7-8-79,-7 8-499,0 0 279,0 0-411,0 0-459</inkml:trace>
  <inkml:trace contextRef="#ctx0" brushRef="#br0" timeOffset="105679.25">11647 14687 438,'0'0'515,"0"0"-45,0 0-128,-9-8 12,9 8-103,0 0 23,-6-7 162,6 7-261,0 0 51,0 0-75,0 0 34,0 0-92,-7-5 26,7 5-79,0 0 39,0 0-42,-2 10 96,2-10-66,2 21 58,-2-6-51,2 2 30,1 26 59,-1-19-114,-1 2 31,0-1-20,1 2 19,0-1-38,-2 1-7,0-3-4,2 3-5,-2-3-4,0 0-4,-2-4-2,2 2-1,0-3-20,0 1-49,-2 13-261,2-20 116,-2-1-85,1-1 37,1-11-86,-1 15 8,1-15-76,0 0-6,0 0 0,0 0-332,0 0-247</inkml:trace>
  <inkml:trace contextRef="#ctx0" brushRef="#br0" timeOffset="105917.24">11619 15037 267,'-3'-14'265,"1"2"-30,0-1-5,-3-1 0,3-1-8,-1-3-10,-1 0-8,1-3 17,-1-19 220,2 23-273,0-3 44,2 1-83,0 0 28,2 2-83,0 0 36,3 1-73,1-2 46,4 2-62,-3 3 43,1 2-62,1-1 47,2 4-62,-2 3 67,12 0 10,-11 8-60,-1 1 52,-1 2-42,0 1 60,0 5-66,-3-2 64,0 6-67,-5-4 59,0 1-61,-2 4 56,-2-1-67,-3 0 50,2-2-85,-3 1 7,1-2-69,0-1-71,-2 0-89,3-4-88,-3-1-101,9-7-397,-9 5-396</inkml:trace>
  <inkml:trace contextRef="#ctx0" brushRef="#br0" timeOffset="106405.25">12274 14650 72,'0'0'583,"14"0"-218,-14 0 16,0 0-111,0 0 315,0 0-347,0 12-29,0-12-30,-2 14-3,-1-6-18,2 4-16,-3 0 0,0 2-68,2 3 40,-1 1-5,1 0-59,-2 4 71,0 2-64,1-2 47,-3 22 20,1-23-91,0-3 51,3 0-55,-2 0 58,1-1-56,0-2 32,0-1-54,1-4 46,0 2-55,-2-4 57,4-8-38,-4 16 25,4-16 26,-2 12 14,2-12 6,0 0-2,-6 9-24,6-9-16,-5-6-57,5 6 24,-6-19-28,3 6 27,1-4-29,2 0 30,-3-2-40,6-3 48,-1-2-34,3 2 43,-1-3-22,10-18 33,-5 24-9,-2-1-2,1 6-5,-1 2-8,2-1-7,0 2-5,-3 3-3,3 3-1,1 0 4,-10 5 1,16-1 0,-16 1 18,20 9-22,-12-3 17,13 15-38,-12-9 38,0 0-17,0 2 15,0-2-18,0 3 14,0-2-24,0 0-16,-4 0-82,3 0-20,0-2-160,-2 0-32,0-1-87,1 1-101,-1-6-98,6 6-1944</inkml:trace>
  <inkml:trace contextRef="#ctx0" brushRef="#br0" timeOffset="106876.81">12708 14790 60,'-11'-7'531,"4"1"-58,0 0-123,1 1 2,-6-10 146,12 15-333,-11-12 20,7 3-79,4 9 19,-4-13-70,4 13 33,2-16-67,-2 16 49,6-17-65,-6 17 64,11-10-56,-4 4 51,-7 6-60,16-6 51,-16 6-58,21 0 53,-11 5-43,3 0 66,-1 5-60,-1-1 52,3 7-1,-3-1 4,0 0-19,1 2-5,-1-1-4,-1 1-9,0-3 1,-1 1-4,-3-4-3,13 13 11,-11-13-12,-1-3 0,1-1-50,2-1 71,-10-6-56,19 7 58,-19-7-61,21-2 57,-11 1-43,3-6 73,-2-3-59,1-2 52,1-3-54,3-7 54,9-27 22,-14 24-70,-4-2 28,-1 5 44,1 0-37,-2 1 29,-3 4-37,2 0 23,-3 5-51,1-1 2,0 1-72,-2 12 2,0-16-45,0 16-54,0-10-65,0 10-410,-5-10 242,5 10-34,0 0-67,0 0-256,0 0-245</inkml:trace>
  <inkml:trace contextRef="#ctx0" brushRef="#br0" timeOffset="107466.8">13376 14441 265,'0'0'467,"0"0"-121,0 0-48,0 0 264,0 13-324,-5-3-25,0-1 27,1 5-55,-3 1 36,5 1-78,-2 2 46,0 0-86,3 0 44,-1 1-75,4 0 45,1 3-66,1-2 54,3 0-74,-1-1 51,1-2-64,4 0 47,-2-3-60,3-2 51,-1-1-60,2-3 53,1-2-59,-1-2 55,1-1-58,-1-3 57,1 0-54,1-7 41,1 0-52,-3-1 57,15-20-32,-17 12-25,-2-1 49,-2 1-42,-3 3 2,0-1-5,-2 2-14,-2 12-37,-2-22-36,-2 12-32,2 1-35,-3 1-32,-1 1-34,-1 1-10,0 0 5,-11-1-213,18 7 252,-18-2 17,6 4 18,12-2 40,-22 2 16,9 1 25,4-1 12,-2 1 16,1 0 12,10-3 11,-17 4 23,17-4 17,-14 2 24,14-2 14,-7 0 46,-6-2-51,13 2 37,-7-6-31,7 6 47,0 0-30,-4-14 16,4 14 22,0 0 29,4-15 25,-4 15 6,5-9-10,-5 9-17,5-7-18,-5 7-12,0 0 150,15 2-102,-9 4 15,0 3 7,-2 3-18,0 3-18,1 0 34,1 6-72,2-1 32,-4 0-61,3 1 8,-1 1-27,3-1 46,0 1-59,2-2 41,12 18 7,-8-22-74,-1-3 38,2 1-51,4-3 43,-2-1-55,-2-4 41,0-1-44,1-3 43,0-1-50,-4-2 9,1-1 2,-1-1 45,0 1-51,-1-1 49,8-6-18,-20 9-50,15-5 19,-15 5-137,13-5-30,-13 5-134,0 0-136,0 0-105,8-5-427,-8 5-586</inkml:trace>
  <inkml:trace contextRef="#ctx0" brushRef="#br0" timeOffset="108396.8">11349 15870 106,'0'0'491,"0"0"-100,-14-1-68,14 1-15,-9-3-47,-1-1 231,10 4-271,-11-4-31,11 4-1,-9-8-32,3 0 8,6 8-26,-6-15-27,6 15-24,-3-19-16,5 9-11,0-2-22,3 1 1,3-3-19,0 4 6,2 0-16,0 0 4,-2 5-17,3 0 8,1 2-13,1 2 8,-13 1-8,24 4 11,-10 2-14,0 2 14,3 3-10,-3 1 0,0 5 0,-1-2 4,0-1-1,9 23 3,-10-20 0,-2 0 3,-1-1-1,1-5 1,-2 2-54,1-2 64,0 0-52,0-3 65,-2-1-60,1-1 68,2-2-60,-10-4 65,20 4-44,-20-4 66,29-9-6,-20 3-6,-2-2-11,0-1-9,-1 0-8,1-3 0,-2 2-22,0 1-4,-3-1-17,2 2-35,-4 8-49,5-14-37,-5 14-71,4-12-26,-4 12-82,10-17-394,-10 17-15,11-10-235</inkml:trace>
  <inkml:trace contextRef="#ctx0" brushRef="#br0" timeOffset="108773.34">11976 15749 271,'8'7'467,"-8"-7"-96,7 13-13,-3-5-88,-2 2-9,3 5-60,4 17 128,-4-11-200,-1 0-18,1 0-21,1 1-6,0-1-2,-2 1 6,-1-1-28,1-4 11,0 0-26,-2 2 29,0-6-23,-1 1 8,2-2-20,-2-1 15,-1-11-4,1 18 37,-1-18 13,0 12 5,0-12-15,0 0-4,-5 9-14,5-9-8,-9-5-19,4-2-53,-4-2 52,4-7-75,-1 1 65,2-5-7,-1-2-6,-1-23 18,6 24-32,3-2 0,2 0 6,0 1-8,3 2 2,2 2-1,-5 4-6,3 0-5,0 3 1,0 3-4,-1 1 3,-7 7 3,13-3 0,-13 3 6,14 7 17,-14-7-9,4 14-6,-4-14 8,-2 19-3,-2-7 0,0 1-52,0 0 42,-1 1-96,-1-2-5,2 2-116,-2-1-8,3-3-83,-3-1-80,6-9-53,-5 19-1638</inkml:trace>
  <inkml:trace contextRef="#ctx0" brushRef="#br0" timeOffset="109168.33">12556 15836 484,'11'-3'432,"-11"3"-49,15 0-79,-15 0 1,12 7-42,-12-7-24,9 12-25,-7-2-29,-2-10-9,4 19-13,-4-6-26,0-1-38,0 2 42,0 3-63,0 0 44,-2-1-18,0 1-1,1-1-11,0 0-19,-2 9 42,3-11-73,-2-5-7,2-9 0,-2 20 9,2-20 20,-4 15 34,4-15-39,-2 9 50,2-9-63,0 0 32,0 0-55,0 0 25,-3-13-56,3 13 35,0-40-29,2 20-24,0 2 50,3-4-38,-1 2 44,3-1-43,0 1 54,2 3-42,0 0 41,1 2-46,2 4 34,-3 0-48,-3 4 43,4 1-28,-10 6 27,22-5-8,-22 5-18,16 7 41,-9 0-39,1 1 34,0 2-39,-2 1 37,-1 1-41,1 1 22,1 2-20,-2-1-8,2-1-117,-3 0-27,2 2-80,-1-4-80,7 9-589,-4-13 309,-3-1-262,-5-6-412</inkml:trace>
  <inkml:trace contextRef="#ctx0" brushRef="#br0" timeOffset="109866.6">13272 15743 396,'10'-6'439,"-10"6"-101,0 0-23,8-10 226,-8 10-295,0 0-10,0 0-19,3-10 11,-3 10-27,0 0-14,0 0-41,0 0-30,-7-6-23,7 6-10,-8 7-7,2 0 8,-3 2 3,3 3-4,-11 17 45,11-14-68,2 0-9,-1 1-60,1 1 54,1 0-54,1 0 55,4-1-46,1-1 34,1 0-51,-1-1 55,3-2-54,0 0 54,1-2-52,3-4 55,12 3-26,-8-7-37,-1-2 54,3-3-54,-3-3 57,3-2-62,1-2 55,-1-3-51,-2-3 50,2-5-61,-3-1 55,1-3 6,-1-3-7,-1 2 16,-4 5-10,3-19 81,-8 23-46,-3 1-60,0 5 21,0-2-89,0 2-4,-5 4-42,5 7-33,-8-11-32,8 11-10,-15-2-49,15 2-26,-17 7-61,5-1 6,1 0-10,-14 14-238,14-8 343,1-2 78,-2 2-16,3-3 37,-2 1 20,2 0 20,2-2 16,0 1 25,1-3 47,6-6 48,-10 11 11,10-11 13,-8 6-25,8-6 64,0 0-13,0 0 28,0 0-46,0 0 48,0 0-13,-7-8 37,7 8-8,0 0 35,2-10-15,-2 10 5,0 0-43,5-11-15,-5 11-41,0 0 0,0 0-16,0 0 125,15 6-99,-15-6-8,12 12-13,-8 0-7,5 0-7,-2 1-6,4 4 2,-2-2-6,3 0-58,-1 1 58,2-4-59,3 3 58,-1-3-57,1-1 60,22 8-16,-20-13-53,0-2 48,2-1-74,-1-2 42,-2-2-30,2 1 5,-2-3-3,1 0 7,-4-1-6,0 2-17,-4-1-15,2 0-28,-12 3-33,17-6-131,-17 6-988,13-3-48</inkml:trace>
  <inkml:trace contextRef="#ctx0" brushRef="#br0" timeOffset="111805.59">15616 8724 83,'0'0'744,"0"0"-150,0 0-203,0 0-32,0 0-139,0 0-2,0 0-72,0 0 13,0 14-56,-4-2 68,0 2-60,-1 7 75,-7 25 76,6-20-158,1 1-22,0 2-33,-2 1 13,2 1-31,0-1 18,0 2-34,0-4 24,1 2-4,-1-4-8,1-1-22,0 1-66,-2-3-71,2 1-27,-4 18-435,4-26 278,2-2 9,-1-2-6,-1-3-79,4-9-227,-6 10-132</inkml:trace>
  <inkml:trace contextRef="#ctx0" brushRef="#br0" timeOffset="112012.58">15464 9081 357,'6'-28'378,"0"-3"28,2 2-103,0-3 37,3 6-80,2-1 41,0 2-95,-1 2 42,0 6-97,-1 0 23,1 2-92,8-3 71,-11 13-68,0 2-67,-9 3 52,17 0-57,-17 0 52,13 9-63,-7-1 55,-3 1-55,-2 3 52,-1-12-58,-1 24 54,-5-11-59,2 1 3,-3 1 2,-8 11-39,6-13-61,1-2-82,2-1-81,-1 0-41,7-10-49,-10 14-431,10-14-310</inkml:trace>
  <inkml:trace contextRef="#ctx0" brushRef="#br0" timeOffset="112425.59">16123 8756 466,'0'0'388,"16"0"-91,-16 0-63,0 0-39,12 7 27,-12-7 11,0 13 53,-1-2-88,-2 1 26,-5 20 53,2-16-155,1 4-18,-3 1-19,2-1-13,-2 0-18,1 1-20,-1-1 10,2-1-22,-1 0 16,0-4-22,1 1 15,1-4-22,0 1 17,1-3-17,-2 9 111,1-12 33,5-7 11,-4 11-10,4-11-28,0 0-25,0 0-26,0 0-13,3-18 12,3 3-45,0-4 19,2-3-43,2-6 27,3 1-39,1-5 37,14-23 51,-14 30-37,0-1 6,0 2 12,-1 2-17,-1 6 24,0 0-29,-4 4 4,1 0-36,0 3 10,-1 1-7,-8 8-2,14-5-2,-14 5-2,15 3 2,-1 11 1,-6-3 3,-2 3 0,0 2-5,-2 1 6,0 4-18,0-3 4,-3 3-56,1-1-11,0 0-94,-1 0-37,1 1-78,-2-4-64,1 1-80,1-1-59,2 11-952,0-19 88</inkml:trace>
  <inkml:trace contextRef="#ctx0" brushRef="#br0" timeOffset="112776.59">16827 8778 697,'13'-10'535,"-6"3"-87,1 0-99,-8 7-69,11-11-72,-11 11-49,7-7-29,-7 7-24,0 0 39,0 0-72,0 0 45,-14 8-65,8 1 40,-2 2-62,0 2 64,-2 4-62,1 0 5,-1 3 0,0-1-5,-6 22 33,8-21-36,2 1-12,2-4 24,2 2-21,1-2 20,-1-2-24,2 0 19,2-3-17,1 0 28,1 0-23,2-3 22,1-1-32,2-1 23,1-4-26,14 1 4,-10-4 16,1 0-28,1-4 24,-2-2-30,5-2 26,-3-3 1,-1-3-13,-2-1-25,-1-4-40,-1-3 2,-2-2-13,-2 0 39,-2 0-39,-1 3 63,1-16-113,-3 21 44,-2 5-132,-2-1-72,2 12-24,-3-15-13,3 15-49,-9-6-386,9 6-253</inkml:trace>
  <inkml:trace contextRef="#ctx0" brushRef="#br0" timeOffset="113048.59">16761 8947 253,'5'-9'447,"-5"9"-69,8-10-69,-8 10-67,11-9-37,-11 9-39,15-8-12,-5 5-24,-10 3-12,17 0-30,-4 1-22,-4 3-7,2 1-5,1 3-4,-1 1-1,2 0-5,-3 4-7,3 0 2,-3-1-14,0 1 12,-1-1 9,3 0 6,-3 0-17,1-1 0,0 0-7,13 8 39,-9-11-34,0-1-17,3-4 10,-2 1-23,3-4-17,1 0-55,-1 0-60,3-4-68,0-4-106,-1 2-134,0-5-240,0-1-187</inkml:trace>
  <inkml:trace contextRef="#ctx0" brushRef="#br0" timeOffset="113468.58">17613 8801 8,'8'-7'589,"-1"1"-111,-7 6-57,10-7-51,-10 7-46,8-6-68,-8 6-11,0 0-99,0 0 72,0 0-72,11 10 72,-11-10-132,-1 20-8,-1-9-12,-2 4-12,0 1-10,0-1-7,-1 0-1,1 2 22,-1-1 20,-2 1-37,1-1 16,1-3-35,1 0 21,1-1-36,-5 7 26,8-19 4,-6 16-34,6-16 71,-4 11-7,4-11 42,0 0-46,0 0 22,0 0-58,0 0 27,0 0-38,2-15 29,3 2-45,2-3 29,-1-3-39,14-27 8,-8 21 16,0 1-34,2 0 43,-1 3-23,0-1 53,-1 5-3,1 2 41,-4 1-38,0 4 7,-2 0-41,2 1 17,-9 9-29,14-7 23,-14 7-30,22 4 20,-17 3 29,0 1-26,-1 3 11,1 2-26,-1 1 17,0 1-20,-3 0 17,2 1-20,-2 1 19,0-2-23,1 2 1,-2-3-76,1 0-66,-1-1-42,1-1-80,0 0-41,1-2-87,-2-10-43,4 18-30,-4-18-506,7 13-562</inkml:trace>
  <inkml:trace contextRef="#ctx0" brushRef="#br0" timeOffset="113870.59">17990 8927 524,'0'0'437,"0"0"388,1-12-413,-1 12-28,0 0-14,0-12 10,0 12-63,0-13 10,0 13-63,1-16-30,2 5-67,-2 1 0,2 0-28,1-1-27,-1 0-25,3 1-41,6-7 47,-5 8-64,-1 4-10,3-2-10,0 2-14,-9 5 7,17-3-1,-17 3-1,20 3-1,-11 1-12,4 4-7,-3-1 20,0 3-7,2 0-18,-2 1 19,9 11-35,-9-12 9,-2 1 34,2-1-28,-2 0 22,0-2-32,-2-1 31,1 0-9,0-1 23,1-1-26,-8-5 32,14 5-25,-14-5 25,16 0-27,-7-4 31,14-8-30,-11 2-1,1-2 23,-2-6-21,2 0 18,0-4-24,-1-2 29,-1 6-24,-2-2 25,-2 2-28,1 2 14,-2 3-73,1 1-35,-2 0-70,1 3-67,0-6-431,-6 15 322,6-9 21,-6 9-12,0 0-71,0 0-339,7-5-264</inkml:trace>
  <inkml:trace contextRef="#ctx0" brushRef="#br0" timeOffset="114162.59">18680 8599 338,'10'-7'423,"-10"7"-29,10-10-21,-10 10-17,8-8-14,-8 8-89,7-7-59,-7 7-42,0 0-33,0 0-24,0 0-6,0 12 4,-6-1-4,-1 2-11,-1 4-10,-1 2-13,-1 1-4,2 2 20,-1-3-4,-5 23 39,10-23-63,0 0-9,0-5-7,3 3-4,1-2-1,1-4 8,1 0-7,2-1 14,1-1-4,3-1-3,2-2-13,1-3-6,3-2 0,-1 0 8,19-6 3,-14-2-16,0-2-1,1-3-3,2-6-14,-2-2-8,-3-1-13,-1-2 25,-1 2-18,-5 2-1,0 2-5,-3 2-31,-2 2-73,-2 3-69,-2 10-75,-9-20-340,9 20 240,-15-7-369,15 7-260</inkml:trace>
  <inkml:trace contextRef="#ctx0" brushRef="#br0" timeOffset="114462.13">18652 8687 560,'7'-9'367,"-7"9"-42,12-10-31,-12 10-26,12-7-30,-12 7-30,0 0-26,19 4-17,-19-4 0,10 13 62,-4-1-72,-1 1-10,0 1 9,1 2 8,6 19 116,-5-16-142,-1-1-6,2 0-41,-2-3 28,3 0-24,-1-2 52,1 0-21,2-1 36,1-2-25,3-1 19,2 0-22,0-5-2,5 1-31,-1-2 12,2-2-14,-2-2 27,0 1 14,-2-3-8,-1 0-29,0-2-29,-2-1-33,-2 0-59,-1 1-78,-1-1-93,-5 0-260,0 0-301,-7 6-781,2-10-1170</inkml:trace>
  <inkml:trace contextRef="#ctx0" brushRef="#br0" timeOffset="115834.85">15999 10333 223,'0'0'801,"0"0"-123,-4-10-51,4 10 463,-5-9-593,5 9-30,0 0-72,0 0-50,-4-12-67,4 12-52,0 0-60,0 0-33,0 0-49,0 0-12,0 0-21,-7 8 5,4 2-16,-2 7 4,-7 33 8,4-19-34,0 0 0,1 2-45,1 1 49,-3 0-3,4-2-3,-1 1-5,-1 1-32,2-1-44,0-4-43,-1 0-62,2-4-17,0-2-100,0-1-34,-1 12-426,2-20 367,1-4-11,2-10-17,-5 12 6,5-12 20,0 0 27,-11-3 53,11 3 60,-7-18 78,2 3 69,2-3 74,-2-4 10,3-4 61,0-3-9,5-42 57,3 30-32,0-2 15,2 3 39,1-2 89,2 4 17,1-1 23,1 5-10,1-1-44,-1 7-26,2 4 0,3 0 1,-3 4-39,3 1-7,-2 7-41,14-6 108,-17 16-88,-2 0-14,0 4-12,-1 3-8,-2 3-16,-3 1-8,-1 1-7,-3 0-36,-2 1 28,-3 4-33,-3-3 31,-4 4-32,-1-1 28,-1 0-43,-17 12-108,15-14-72,2-4-85,1 0-76,1-2-55,2 0-555,9-7-560</inkml:trace>
  <inkml:trace contextRef="#ctx0" brushRef="#br0" timeOffset="116270.01">16350 10249 1,'14'-3'638,"-2"1"-158,-12 2-71,20 4-30,-20-4-55,17 8-53,-11-1-45,-1 1-25,-1 3-27,-1 1-5,-2 4-14,-1 2-15,-1 2-18,-6 28 55,2-19-87,0 1-33,1-5-5,-2-1-9,1-2 2,0 1 6,0-4 1,1-2 2,0-3 16,1 1-24,-2-3 6,3-2 19,2-10 29,-3 17 39,1-5 197,2-12-180,0 0-33,0 0-31,0 0-87,2-13 44,2-2-16,4-4-14,2-7-24,2-3-2,4-5-29,1-2 25,4 2-21,1 0 29,1 2-9,24-25 12,-21 32 10,-2 2-9,-3 5 26,-2 6-20,0 0 15,-1 1-20,-3 2 18,1 5-16,-1 1 24,-2 1-9,-1 4 20,-1 1-7,0 3 25,-1 3-26,6 14 70,-7-10-52,-4 2-18,-1 1 8,-1 0-16,0 1 7,0 0-11,-2-2-3,1 1-1,0-2-1,-1-2-2,0-1 2,-1-11-10,2 21-25,-2-21-31,3 22-196,-3-22 24,3 13-84,-3-13-85,0 0-176,5 7-813,-5-7-981</inkml:trace>
  <inkml:trace contextRef="#ctx0" brushRef="#br0" timeOffset="117154.57">17440 10239 850,'0'0'311,"8"-14"-59,-4 6-19,-4 8-3,5-14 38,-5 14-2,3-13-35,-3 13-20,1-12-16,-1 12-22,0 0-32,-1-14-32,1 14-22,0 0-25,-9-7-9,9 7-2,-18 8-1,6 3-5,-3 1 2,-3 6-6,-1 4 3,2 1 11,-1 1-4,3 0-7,0 3-9,2-4-1,3 0-28,2-1 34,1-1-26,2 13 54,7-18-6,1-1-37,4-2 28,3-4-33,3-1 27,1-3-41,5-3 30,-1-3-40,4-1 38,1-5-42,1-1 37,1-5-35,-1-1 33,-1-3-38,18-23 14,-24 18 13,-1 1-34,-6 3 31,-1 0-33,-4 4 24,-1 1-57,0 1-16,-4 12-46,-4-15-48,4 15-30,-8-9-34,8 9-50,-15-3-23,15 3-3,-34 3-310,18 2 282,1 2-285,-1-3-128</inkml:trace>
  <inkml:trace contextRef="#ctx0" brushRef="#br0" timeOffset="117410.56">17292 10350 218,'0'0'390,"0"0"-110,-1-10-31,1 10-35,5-9-14,-5 9-1,8-9 7,-8 9-5,11-11 2,-11 11-35,14-7-23,-14 7 6,13-3-13,-13 3-22,20 9 69,-12-3-71,0 2-17,3 3-10,-1-1-9,1 0-10,-1 4-8,3-1-7,1-2-8,1 1-4,2 0-6,1-3-19,2 0 20,0 0-28,1-2 9,27 3-104,-22-6-36,-1-1-63,-3-2-85,1-2-41,2-3-136,-3 0-371,-1-4-352</inkml:trace>
  <inkml:trace contextRef="#ctx0" brushRef="#br0" timeOffset="117763.56">18236 10135 105,'0'0'496,"9"8"-102,-9-8-56,4 16-31,-4-5-15,0 2-6,-4 4-31,0 2-26,-1 1-38,0 1-31,-4 1-27,3 0-20,-2 0-2,-8 19 96,7-22-111,1-1-36,2-2 14,-2-4-35,2 0 20,2 0-24,-1-3 42,1 0-5,-2-2 34,6-7-9,-7 8 21,7-8-70,0 0 16,0 0-38,-4-21 28,7 7-21,2-3-36,2-3 28,4-8-37,0 3 35,3-2-23,0 1 41,2 0-23,-1 2 46,2 2-11,-1 2 37,2 1-20,-4 4 19,2 1-36,10-5 30,-13 11-34,0 6-36,-2 0 20,-11 2-20,23 4 25,-11 1-26,-2 6 37,2 0-23,-3 5 12,0 1-23,-1 1 17,0 1-22,-3 1 15,1 1-20,2 23-11,-6-26-52,0 0-105,1-1-39,-2 0-99,2-3-51,-2-1-102,1-1-61,-2-12-75,3 17-346,-3-17-513</inkml:trace>
  <inkml:trace contextRef="#ctx0" brushRef="#br0" timeOffset="118852.56">19136 10072 511,'0'0'502,"0"0"-65,4-10-51,-4 10-38,0 0-36,0 0-34,4-10-10,-4 10-33,0 0 7,0 0 123,3-12-237,-3 12-8,0 0-50,0 0 23,0 0-37,0 0 30,0 0-39,0 0 37,3-9-24,-3 9 13,0 0-25,0 0 37,0 0-4,0 0 17,0 0 81,0 0-104,0 0 11,0 0-18,0 0 11,0 0-15,0 0 8,4-8-18,-4 8 9,0 0-12,0 0 8,0 0-12,0 0 8,0 0-12,0 0 16,0 0 35,0 0-50,0 0-8,0 0-2,0 0-3,0 0-7,0 0-6,0 0-5,0 0-12,0 0 5,0 0-3,0 0-2,0 0-1,0 0-1,0 0 1,0 0 2,0 0 1,0 0-1,0 0-4,0 0 9,0 0 2,0 0 3,0 0 8,0 0 8,0 0 8,0 0 3,0 0 3,0 0-8,0 0 3,0 0-2,0 0 30,0 0-33,0 0-4,0 0-2,0 0-6,0 0-1,0 0-7,0 0 3,0 0 2,0 0-4,0 0-4,0 0-3,0 0 1,0 0-3,0 0 1,0 0 1,0 0 2,0 0 0,0 0-2,0 0 0,0 0-5,0 0 6,0 0-2,0 0 0,0 0-4,0 0 3,0 0-2,0 0 2,0 0-5,0 0 4,0 0-6,0 0-29,0 0-32,0 0-41,0 0-62,0 0-69,6-8-133,-6 8-116,0 0-135,0 0-43,13-4-694,-13 4-959</inkml:trace>
  <inkml:trace contextRef="#ctx0" brushRef="#br0" timeOffset="119213.56">18950 10335 194,'0'0'583,"0"0"-109,-16 1-57,16-1-10,-13-8 276,13 8-424,-6-12-11,6 12 6,-3-19-50,3 19-42,3-22-32,1 8-32,2 2-15,2-1-18,-1 1-15,4 2-12,-1 0-11,0 1-6,0 4-7,13-3 10,-23 8-12,23 4-8,-12 0-3,1 4 0,0 1 0,-3 3 1,2 1 4,1 1-3,-2 0 1,3 1 2,-3-1-4,0-2 0,2 1 0,-2-3 1,12 9 2,-12-13 0,0-1-5,0-2 4,1 0 2,-11-3-2,17 0 0,-6-5 1,-2 3 3,0-6-3,-2 1-2,2-3-5,-1-2-41,-1 0-27,0-2-28,6-9-144,-7 10 30,-1 2-115,-1 2-55,0 0-72,0 1-398,1-2-398</inkml:trace>
  <inkml:trace contextRef="#ctx0" brushRef="#br0" timeOffset="119578.56">19585 10086 111,'0'0'645,"11"12"-135,-7-4-86,5 13 311,-5-6-430,0 0-24,-1 2-34,1 2-39,0-2-33,0 5-29,-2-3-26,1 0-20,-1-1-20,0 0-17,-1-1-41,0-2 24,1-1-32,-2-1 27,0 9 8,0-22-39,-4 18 31,4-18-27,-5 13 25,5-13-32,-9 5 27,9-5-38,-12-3 27,12 3-25,-9-11 20,5 1-21,0-5-19,2-3-44,0-5-52,6-38-119,2 29 156,1-1 32,2 3 16,3 0 34,-2 4-14,4 1 21,-2 2-20,-1 5 25,2 1-26,-3 4 18,0 2-21,2 1 26,-3 6-11,-9 4 47,20-3 87,-20 3-90,5 9 26,-5-9-25,-1 16 25,-4-5-13,-3 1-16,-1 2 2,-1 1-15,-1 2-62,-1-1-75,0-1-92,2 0-110,1-3-79,3-1-77,-8 9-1857</inkml:trace>
  <inkml:trace contextRef="#ctx0" brushRef="#br0" timeOffset="119961.56">20129 10031 689,'0'0'614,"18"4"-147,-18-4-78,9 9-73,-9-9-39,5 18-35,-4-6-42,0 0-35,-1 2-8,0 3-21,-1-2-26,0 4-2,0-1-37,-1 1-13,-2-2-7,2 0-10,-1-2 7,-3 13 31,1-16-46,2-2-9,3-10 7,-4 18 23,4-18 49,-2 14-10,2-14 31,0 0-50,-4 9 7,4-9-24,0 0 3,0 0-37,4-21 18,0 8-35,14-25-6,-7 11 4,4 2-23,3-5 1,1 0 12,1 8 29,-4 1 54,1 3 13,-3 4-8,-1 0-22,-2 4-10,0 3 0,0 1-13,-2 2 2,-9 4-8,24 3 47,-19 4 15,0 3-1,1 2-27,-4 2-7,1 1-19,-1 2-39,-2 0-68,0 3-33,0-2-75,-1-1-57,-3 2-95,4 0-83,-1-2-86,1-2-28,5 7-1002,2-12 47</inkml:trace>
  <inkml:trace contextRef="#ctx0" brushRef="#br0" timeOffset="120362.56">20758 10149 21,'0'0'310,"10"-5"-79,-10 5-27,0 0-3,0 0 195,0 0-192,9-4 22,-9 4-2,0 0-12,0 0-28,0 0-24,6-8-9,-6 8-5,5-9-17,-5 9-16,9-10-24,-2 3 1,0 1-9,1-2 3,10-3 115,-8 4-110,-1 4 25,0-1-44,-9 4 14,19-1-40,-19 1 21,20 5-39,-12 0 23,1 5-5,1-2-3,-2 4-9,1 2-7,-1-2-4,0 3-5,0-1-2,1 1-3,0-1 3,1-1-5,-1-1 0,0-2 0,1 0 0,1-2-2,-2-2 0,2-2 0,1-1-2,-2 0-3,-10-3 7,24 0-4,-11-3 4,14-9 9,-17 4-9,-1-2 1,1-1-29,-2-2 25,-2-1-32,1 2 37,-3-3-29,-1 5 34,2-1-59,-2 2-21,-1-1-78,-2 10-45,6-15-65,-6 15-55,6-17-345,-6 17 323,4-7-32,-4 7-326,9-8-196</inkml:trace>
  <inkml:trace contextRef="#ctx0" brushRef="#br0" timeOffset="120679.56">21541 9939 26,'0'0'493,"0"0"-115,0 0-31,-5 17 210,0-8-309,-2 1-44,0 2-31,-2 0-17,-2 3-28,4-1-24,-1 1-20,1-1-14,1 0-8,1-1 39,1-3-46,2 2 31,2-12-57,0 16 54,5-3 6,-5-13-79,13 9 49,-13-9-59,19 5-1,-19-5 3,22-2 23,-11-1 15,3-1 20,-1-1-3,2-4 10,-1-3-4,2-1 4,-4-2-12,1-2 33,9-17 194,-13 17-150,-2 4-24,-1 0-30,-1-1-38,-3 4-39,2 1-113,-4 9-56,-2-15-60,2 15-48,-11-7-34,11 7-20,-16-1 14,16 1-58,-23 5-84,10-2-217,-1 4-183</inkml:trace>
  <inkml:trace contextRef="#ctx0" brushRef="#br0" timeOffset="120936.56">21426 10033 413,'0'0'442,"-11"4"-68,11-4 184,0 0-353,-7-6-12,7 6-27,7-11-11,-7 11-17,12-13-6,-5 5-12,0 3 19,2-1-15,-1 0-5,-8 6-37,14-6 7,-14 6-17,13 1 39,-1 9 85,-6-3-96,1 6 0,-3-1-10,2 2-1,-2 1 10,1 1 6,2-2-17,-1 1 36,2 0-21,0 0 35,1-1-42,2-4 38,-1 2-29,5-3 13,17 4 88,-15-7-120,1-3 7,-1 1-11,-1-1 0,-2-2-26,2 0 0,-4 0-18,2-1-22,-14 0-67,22 0-67,-22 0-165,17-1-178,-17 1-208,14-4-746</inkml:trace>
  <inkml:trace contextRef="#ctx0" brushRef="#br0" timeOffset="126645.38">14955 6769 74,'0'0'176,"0"0"-24,-9-7-34,9 7 12,-8-8 93,8 8-132,0 0 18,-9-6-10,9 6-2,0 0-27,-11-8 27,11 8-43,-8-6 5,8 6-32,-9-6 16,9 6-32,-14-6 19,14 6-26,-15-7 17,6 3-25,-1 1 21,-2-1-15,1 0 18,1 1-16,-3 0 14,-1-2-21,-3 0 22,2 3 4,-1-2 23,-1 1-11,0-2 29,-1 2-32,-1-1 21,3 1-24,-21-4 27,18 4-8,-1 0-39,4-1 24,-4 1-30,2-1 22,-2 3-27,2-1 21,0-2-24,-2 2 25,3 0-39,-4 1 39,2 1-29,0-3 28,-1 2-30,-18 0 7,19 0 13,-1 1-17,2 0 25,-1 0-30,0 1 26,-1-1-23,-1 1 24,2 0-24,-4 2 23,2-3-31,-2 1 34,-1 1-26,-5 0 18,2 2-28,0-1 31,-2-1-24,0 1 26,1 2-23,-1-2 25,0 1-26,2-1 5,-2 1 4,2-2 0,3 1 0,-1 0-3,-2 1 3,4-1 2,-2-1-2,0 0-4,-26 3 5,26-2-1,-2 0 10,0-1-7,0 2-3,0-1-2,3 1-6,-5 1 5,2-2 2,0 1-5,-2 1 7,-1 2-4,1-4 1,-2 4 2,3-2-4,-34 7 5,32-5-1,3-2 2,0 0-8,-2 1 5,-3 2-36,8-2 47,-6 1-38,4 0 38,-3 2-39,0-2 42,2 1-34,2 0 40,2 0-39,0 0 43,0 0-49,2-1 51,-2 0-2,3 3-10,2-3-7,-4 1 0,6 1-1,0-2-2,1 1 0,-2-2 0,3 2 2,0-2-7,0 3 5,0-3-9,3 2 5,-15 7 6,15-6-3,-3-1-2,2 0 19,-2 1-24,3 3 22,-4-2-23,1 2 25,2 2-29,-2-1 28,1 0-32,-1 3 25,2-2-25,-2 0 28,4 4-24,-13 14 20,14-14 5,0 0-8,-1-2 12,2 4-36,-1 0 30,1-1-24,2 0 1,0 0 2,-1 1 3,3-1 3,-1 0 4,1 0-2,1 0-30,3 1 51,-2 20-25,4-17-19,1 1 53,-1-2-10,2 1-9,1-2 0,1 1 0,3-3 0,-1 0-7,2 0 1,0-3 15,3 0-26,-1-1 10,2-1-5,-2 0 11,4-2-6,0-2 6,0 0-4,1-1-1,2-2-1,-2 2 7,4-2-7,0-3 1,-2 3-2,2-3 0,3 0 3,-1-1 1,3-1-1,1 0-1,-2 0 8,31 0-2,-29-2 2,3 0-6,1-2-6,-2 0 0,1 2 2,1 0-2,-1-3-1,-1 2 1,0 0-1,2 1 1,-2-1 3,3 0-1,-1-2 3,-1 3 0,32-1 5,-32 1-4,1-2 6,0 1-10,-1 0 3,5-3 6,1 1-4,-4 3-7,-1-3 2,3-1 0,0-1 1,0 0 0,0 1 4,1-1-3,-1 0 2,41-7 0,-33 4-4,0-1 5,-1 1 2,-5-1-49,-2 2 57,1-1-53,-1 2 52,-2-2-47,-3 0 48,2 1-46,-2-1 58,-3-1-42,-2 4 63,1-5-56,-1 4 64,-1-2-36,-2 3 36,1-4-57,-2 1 56,0 1-63,1-3 56,-1 3-52,0-1 54,-2 0-5,0-2 14,2 1-15,-2-2-6,0 3-5,2-5-4,16-10 31,-19 12-24,-2-3 3,2 3-17,1-4 8,-2 2-17,-2 0 11,-1-2-6,1 1 34,-1 1-5,-1 0 8,-1-2-33,-1 3 15,-2-2-19,1 0 6,7-12 6,-8 12-26,-3-1 11,3 3-13,-3-2 14,2 2-16,-2-2 12,1 0-9,-2 3 10,-1-2 1,-1 2 6,3-2-16,-2 1 7,-1 0-3,0-1-5,0-13 1,0 12-6,-2 1 9,-2-2-8,2 2 1,0-1-43,-2-1 53,0 1-45,-1 1 62,-2-3-39,1 3 66,1 0-32,-1 0 49,-3-1-64,1 1 46,-12-16 48,5 14-70,-1-1-8,0 1-2,-2 1 1,-1-1-3,-3 2-7,-3-1-24,-2 5-76,-4 1-79,-7 4-98,-2 4-124,-12 6-560,-6 3-531</inkml:trace>
  <inkml:trace contextRef="#ctx0" brushRef="#br0" timeOffset="132027">10902 8799 71,'0'0'244,"0"0"-42,0 0-23,0 0-23,0 0-15,0 0-18,0 0-13,0 0-18,0 0-13,0 0-8,0 0-12,0 0-2,0 0 52,0 0-56,0 0 5,0 0 8,0 0 4,0 0-13,0 0-1,0 0-51,0 0 64,0 0-8,0 0-11,0 0-4,0 0-7,0 0-3,0 0-3,0 0 15,0 0-26,0 0-4,0 0 0,0 0-4,0 0-4,0 0 1,0 0-6,0 0-15,0 0-40,0 0-79,0 0-56,0 0-107,0 0-294,0 0-99</inkml:trace>
  <inkml:trace contextRef="#ctx0" brushRef="#br0" timeOffset="133131.29">10903 11047 272,'0'0'229,"0"0"-42,0 0-27,0 0-11,0 0-12,0 0-12,0 0-19,0 0-11,0 0-10,0 0-11,0 0-5,0 0-2,0 0 74,-9-4-72,9 4-11,0 0-5,0 0-7,0 0 2,0 0 2,0 0-12,0 0-10,0 0 1,0 0-2,0 0 3,0 0 6,0 0 7,0 0 1,0 0 58,0 0-50,0 0-3,0 0-7,0 0-6,0 0-6,0 0-8,0 0-1,0 0-2,0 0-2,0 0 2,0 0-6,0 0 3,0 0-5,-10-3-1,10 3 1,0 0 3,0 0 1,0 0 5,0 0 5,0 0 2,0 0 1,0 0 2,0 0 18,0 0-26,0 0 5,0 0-5,0 0 1,0 0-4,0 0-5,0 0 7,0 0-12,0 0-2,0 0-2,0 0-1,0 0-1,0 0 0,0 0 0,0 0-4,0 0 2,0 0-1,0 0-2,0 0-3,0 0-27,0 0-43,0 0-233,0 0 68,0 0-62,0 0-457,0 0-271</inkml:trace>
  <inkml:trace contextRef="#ctx0" brushRef="#br0" timeOffset="136521.78">16284 8569 137,'0'0'345,"0"0"-111,0 0 116,0 0-199,0 0-48,-5-9 29,5 9-43,0 0 50,0 0-49,-7-7 2,7 7-1,0 0-14,0 0-5,-7-8-12,7 8-11,0 0-5,-10-5-11,10 5 10,-12-7-26,12 7 2,0 0-11,-17-2-3,17 2 3,-12 0-3,12 0 0,-15 0 2,15 0 16,-17 1-18,17-1-9,-21 4 0,11-2 0,0 0 4,-11 5 4,11-6 4,-1 4-24,0-1 18,0 0 57,-1 0-71,2 1 56,0-1-59,-2 1 56,2 2-63,1-3 57,-1 0-61,1 2 57,0 0-55,-1-2 59,1 1-65,1 2 67,-2-1-61,2 1 54,1 0-61,-1-2 73,-1 1-77,0 2 66,1-3-59,1 3 60,-2-1-62,1 2 63,0-2-58,0 0 61,0-1-62,-7 8 41,7-5 24,0-3-56,-1 5 52,2-3-56,-2-1 61,2 3-64,1-3 57,0 3-58,-2-3 57,3 3-57,-2-3 58,1 3-57,2-1 58,-1-1-63,-5 10 44,6-10 17,4-8-61,-6 19 66,2-11-59,1 2 55,1-1-55,-1 1 5,-1 0 4,2-1 4,2-9 4,-3 17-3,3-17 9,-4 20 6,4-20 0,-2 24 12,2-24-9,-1 16-5,1-16 1,-2 15-2,2-15 2,-1 15 1,1-15 1,0 14-3,0-14 3,1 15 3,-1-15-3,3 13-1,-3-13 0,4 14-3,-4-14 4,5 13 0,-5-13 4,7 15-7,-7-15 3,8 14-3,-3-6 1,-5-8-4,9 12 7,-9-12 4,10 13 1,-5-6 3,2-2-2,-1 2 2,-6-7-1,22 17 18,-14-10-16,2-1 1,-1-2 0,1 3 42,-1-2-62,1 0 3,0 2 1,-1-2-3,3 0 2,-4 0-5,1-1 6,1 1-1,-1 0 1,0 0 2,8 2 3,-17-7-6,17 7 1,-17-7 4,17 5 45,-17-5-58,13 5 2,-13-5 0,15 4 2,-15-4 4,14 1 1,-14-1-6,15 2-2,-15-2 6,17 0 0,-1-2 15,-16 2-18,16-3 3,-16 3-1,16-2 0,-16 2 2,19-5 0,-8 1-1,-2 1 4,2 0 4,-1-1 1,1-1 1,1 0-1,1 0 1,1 0 2,-1-2 13,-1 0 10,2 2 2,-2-3-2,2 1-3,-2-2-1,2 1 5,-1-1-17,-2 1 13,3-1 2,-3-1 7,1 1 0,-1-1-1,-1 0-6,0 1-6,8-12 42,-9 12-38,-3-3 0,1 3 3,-2 0 1,0-2-15,-1 1 1,1-1 7,-3 0-2,2 0 46,-1-2-62,-1 3 39,1-2-51,-1 1 52,0-1-59,2-13 41,-3 13 10,0 0-58,0 2 58,-1 10-54,2-19 58,-2 19-45,2-20 46,-2 20-53,0-18 57,0 18-61,0-18 45,0 18-52,0-21 52,0 21-53,-5-29 37,4 17 13,1 12-53,-3-20 4,3 20 2,-2-18 10,2 18 1,-4-18-6,4 18 9,-4-15-6,4 15 4,-3-15 4,3 15 2,-3-14 3,3 14 2,-3-14 7,3 14 0,-5-11-2,5 11 11,-4-13 0,4 13-3,-4-12 5,4 12-10,-5-12 13,5 12-7,-4-10 4,4 10-21,-6-10 25,6 10-35,-8-13 28,-1-2 11,9 15-10,-10-13 30,5 6-33,-3 0 15,1-1-27,-1 1 22,0 0-24,-3 0 13,-1 2-31,-2-1-33,-1 1-130,-2 5-98,-2 0-193,-10 11-236,-43 1-2182</inkml:trace>
  <inkml:trace contextRef="#ctx0" brushRef="#br0" timeOffset="143350.06">21425 6250 237,'0'0'278,"0"0"113,15 1-228,-15-1-7,0 0-21,18 0-22,-18 0-13,14 0-19,-14 0-22,16 0-5,-16 0-10,21 2-3,-10-1 5,1 0 2,2 1-2,0-1-4,4 2-3,0-3-6,1 2 5,1 1-12,2-1 8,4 0-17,1 0-48,-1 1 68,2-3-52,2 3 58,1-3-61,-1 1 71,1-1-66,2 1 71,4-1-13,41 2 35,-36-1-36,3-2-4,5 1-9,2 0-2,1 0-9,-3 0-8,2 0 6,-1 1 0,-2-1-6,-5 1-6,-1-1-47,0 1 60,6 2-60,-7-2 62,47 5 7,-47-5-19,5 2-1,1-1-2,0 1 6,-2 0 7,3 1-18,1-1 3,-3 0-4,3 1 4,-3-3-1,3 3-4,-2-2 4,0 3 1,0-3-59,49 6 75,-49-6-13,0 3-2,-1-2-2,0 1-7,-5 1 5,2-2 6,4-1 4,-9 3-7,2-3 0,8 2 4,-2 0-5,2-2-1,-7-2-1,7 3-1,35 1-40,-43-1 51,0-2-4,0 0 2,-1 2-2,0-3-7,-1 1 4,0 0 2,-1 1-6,-1-1 9,-4-1-11,0 2 2,-2-2 5,1 1 5,-1-1 9,0 0 7,-1-1 2,0 1 4,-1 0-2,2-2-5,-1 2 1,1-1 2,0 1-8,-1-2-6,1 2-2,1 0 0,-1-1-6,0 1-1,-1 0 9,3 0-9,27 1-2,-28-1 1,0 0 0,-1 0 4,1 0-2,-1 0 10,-2 0 12,0 0 5,1 0 20,-4-1 9,1 1 19,-3 0 0,-1-1 5,-2 1 8,-1 0-59,18-3 130,-24 3-49,1 0-46,-1-1 58,0 0-53,-2-1 57,-12 2-63,21-1 42,-21 1-41,16 0 39,-16 0-40,14-2 24,-14 2-25,13-2 21,-13 2-32,0 0 25,16-1-34,-16 1 21,0 0-27,10-2 16,-10 2-20,0 0 12,0 0-15,0 0 15,14 0-14,-14 0 14,0 0-10,0 0 12,0 0-8,0 0 11,13-2 42,-13 2-57,0 0-5,0 0-6,0 0-10,0 0 1,0 0-2,0 0-11,0 0 8,0 0-6,0 0-1,0 0 0,0 0 0,0 0-4,10-3-6,-10 3-5,0 0 2,0 0-1,0 0-4,0 0-5,0 0-15,0 0 5,0 0-9,0 0 2,0 0-4,0 0 0,0 0-37,0 0 1,0 0-54,0 0 7,-1-9-96,1 9 7,0 0-93,0 0 13,0-12-55,0 12-68,0 0-69,-4-10-83,4 10-299,-4-12-412</inkml:trace>
  <inkml:trace contextRef="#ctx0" brushRef="#br0" timeOffset="144706.61">11163 8888 185,'0'0'339,"0"0"87,-14 3-276,14-3 3,0 0-46,0 0 20,-9 5-50,9-5 27,0 0-50,0 0 32,0 0-54,-9 5 38,9-5-49,0 0 51,0 0-65,0 0 62,0 0-52,0 0 4,0 0 25,0 0 17,9-7 12,-2 3 45,3-3-76,2-2 50,3-2-53,3 0 51,3-5-59,-2-1 45,2 0-58,-3 0 49,-1 3-55,13-14 46,-18 18-10,-2 1-58,-1-1 50,2 1-72,-5 2 4,2 2-125,-8 5-51,10-12-47,-10 12-29,11-5-48,-11 5-231,0 0-73</inkml:trace>
  <inkml:trace contextRef="#ctx0" brushRef="#br0" timeOffset="145304.01">10892 10246 39,'0'0'797,"0"0"-521,0 0-39,-4 8-24,4-8-25,0 0-33,0 0-34,0 0-24,5-11-16,1 4-7,1-3-14,4-1-4,2-2-4,4-3 11,2-4 0,28-23 74,-20 21-56,-3-1-15,-1 3-1,0 2 5,0 1-17,-3 0 18,-2 3-13,-2 0 22,-1 3-10,-3 0 24,0 1-11,-1 1 28,-2 3-25,0-3 26,5-1 75,-14 10-114,11-9 20,-11 9-38,10-6 18,-10 6-36,6-7 19,-6 7-39,0 0 22,10-8-34,-10 8 26,0 0-35,0 0 15,9-6-50,-9 6-13,0 0-215,0 0 41,7-7-74,-7 7-34,0 0-48,0 0-27,0 0-375,11-3-304</inkml:trace>
  <inkml:trace contextRef="#ctx0" brushRef="#br0" timeOffset="145969.54">10479 11415 167,'0'0'376,"-4"10"-101,4-10-57,0 0-32,-2 12-28,2-12-29,-2 14-15,2-14-19,2 17-10,-2-17-11,2 26 57,1-14-75,-1-3-10,1 2-4,1-4 5,-1 3-4,-3-10-9,8 15 1,-8-15 5,9 11 16,-9-11 11,13 6 17,-13-6-7,17-3 4,-8-1-21,17-15 79,-9 6-61,-3-1 0,3-2-4,-5-1-13,4 1-17,-4 2 6,1-2-20,-1 2-1,-2 0 5,0 2-23,-1-1 12,0 2-20,0 1 11,-1 0-22,3-6-77,-6 8-37,-5 8-67,12-8-4,-12 8-22,10-4 21,-10 4-73,10 4-108,-10-4-184,10 12-77</inkml:trace>
  <inkml:trace contextRef="#ctx0" brushRef="#br0" timeOffset="146571.66">10858 12372 102,'0'0'483,"0"0"-145,0 0-64,0 0-58,0 0-33,4 8-27,-4-8 112,0 0-154,0 0-8,12-2-10,-12 2-14,10-7 0,-2 0 12,-1 1 10,2-2-3,4-1 14,-3 0-2,4-2 2,0 0-2,3-3-13,-3 1-25,18-11 56,-17 12-82,1 2-11,-5 1-7,1 2-6,-2-1-2,0 0 5,-1 4 15,-2-2 13,0 0 4,-7 6 10,14-9 4,-14 9 3,9-8 23,-9 8-14,13-9 30,-13 9-25,0 0-63,10-5 60,-10 5-65,0 0 64,8-7-51,-8 7 44,0 0-66,0 0 55,0 0-63,8-4 56,-8 4-60,0 0 54,0 0-65,0 0 65,0 0 5,7-6-59,-7 6 61,0 0-63,0 0 67,0 0-73,0 0 58,0 0-66,0 0 59,0 0-63,0 0 58,0 0-64,0 0 62,0 0-68,0 0 34,0 0 22,0 0-83,0 0 41,8-5-89,-8 5 28,0 0-86,0 0 3,0 0-45,0 0-44,0 0-59,0 0-57,0 0-31,0 0-151,0 0-329</inkml:trace>
  <inkml:trace contextRef="#ctx0" brushRef="#br0" timeOffset="148137.87">10690 14076 238,'0'0'417,"-4"8"-109,4-8-49,0 0-56,-4 9-1,4-9-43,0 0-13,0 0-14,-5 10-6,5-10-13,0 0-19,-5 7-12,5-7-12,0 0-10,0 0-10,0 0-6,-5 10-7,5-10-7,0 0-6,0 0 4,0 0 21,0 0 2,13 5 7,-13-5 4,18-5-3,-3 0-7,2-3-52,3-3 52,28-17 4,-22 13-48,-3-1 54,-1 1-55,-1 1 53,-4 2-62,1 0 52,-6 3-61,0 1 51,0 1-56,-3 1 43,0 0-88,-2 1 16,-7 5-95,12-9 17,-2 2-296,-10 7 171,9-5-26,-9 5-10,9-6-309,-9 6-105</inkml:trace>
  <inkml:trace contextRef="#ctx0" brushRef="#br0" timeOffset="149388.51">13423 13604 363,'0'0'298,"0"0"-60,0 0-24,0 0-19,0 0-27,0 0-13,0 0-11,0 0-19,0 0-12,0 0-16,0 0-13,0 0-16,0 0-11,0 0 28,4 10-43,-4-10 0,0 0 17,0 0 6,2 15-6,-2-15-9,0 0-10,2 12-8,-2-12 1,0 0-3,6 12 1,-6-12 5,8 5 5,-8-5 5,0 0-2,23-1-5,-10-6-8,7-2-4,0-6 41,5-2-64,4-3 50,0-3-54,-1 1 71,1-1-32,-4-2 54,2 5-62,-5 0 48,-2 3-66,-1 3 50,10-11-14,-18 14-63,0 4 45,-2 0-86,-2 0 6,-1 1-128,-6 6-32,12-5-93,-12 5-85,0 0-420,0 0-338</inkml:trace>
  <inkml:trace contextRef="#ctx0" brushRef="#br0" timeOffset="150236.03">10856 15129 216,'0'0'242,"1"11"-56,-1-11-45,1 13-23,-1-13-15,4 12-14,-4-12-10,8 16 79,-8-16-81,9 6 3,-9-6 5,14 0 2,-14 0 2,19-7-6,-7-1 5,3-5 14,0 0 62,2-4-48,1-3 56,0 2-67,-4 3 58,0 1-70,6-11 122,-12 17-90,0-1-63,-2 2 43,0 2-69,-6 5 41,9-14-62,-9 14 44,9-7-63,-9 7 32,7-8-86,-7 8 14,6-6-106,-6 6-11,0 0-101,5-4-314,7-3 211,-12 7-243,10-3-121</inkml:trace>
  <inkml:trace contextRef="#ctx0" brushRef="#br0" timeOffset="151935.93">14178 14430 32,'0'0'202,"0"0"108,0 0-175,0 0-17,2 9-2,-2-9-5,0 0-11,0 0 15,0 0-4,0 0 0,0 0 3,0 0 2,0 0 2,0 0 3,0 0-5,0 0-11,0 0 59,-3 11-110,3-11-12,0 0-10,0 0-8,0 0-2,0 0-3,0 0-5,0 0 3,1 9 3,-1-9 6,0 0-1,6 11-2,-6-11-4,8 8-3,-2 0 19,-6-8-14,11 6 2,-11-6 4,14 1-6,-14-1-2,20-6-8,-6-2 5,3-1-5,2-4 10,3-5 7,5-4 53,-3-2-48,4 0 83,-4 0-46,-3 5 43,-2 1-65,-4 4 49,-1 0-62,-2 4 55,-3 0-51,0 1 50,-2 3-59,0-1 44,0 0-67,-7 7 50,8-7-64,-8 7 50,9-8-62,-9 8 56,9-7-64,-9 7-59,0 0 25,0 0-88,0 0 23,0 0-89,5 7 30,-5-7-67,0 0-19,0 0-33,4 10-85,-4-10-196,0 0-98</inkml:trace>
  <inkml:trace contextRef="#ctx0" brushRef="#br0" timeOffset="155614.93">11593 13587 170,'0'0'250,"0"0"-68,0 0 82,0-14-158,0 14 2,0 0-2,-1-10 20,1 10-27,0 0 30,-3-12-44,3 12 29,0 0-55,-4-12 40,4 12-47,0 0 61,-3-12-74,3 12 65,-4-5 16,-1-6-102,5 11 57,-8-7-64,8 7 75,-8-6-80,8 6 54,-9-7-60,9 7 52,-10-5-54,10 5 54,-11-5-63,11 5 53,-14-4-56,14 4 52,-21-1-26,21 1-41,-16-2 58,16 2-59,-14 2 57,14-2-54,-16 0 53,16 0-55,-16 5 53,16-5-56,-20 7 57,20-7-57,-19 8 57,10-4-56,0 1 53,-11 8-19,10-4-34,-2-2 57,2 1-59,0 1 13,-2 1 8,3 1 3,-2 0 4,1-1-10,1-1 4,1 1 4,-2 2-2,4-2 6,-2 2-3,1 0 4,-7 14-9,9-10 5,1 0 2,-1 1 50,1-3-61,-1 3 55,2 0-59,0 0 54,0 0-63,2 0 62,0 0-60,1 0 59,0 0-58,2-2 63,0 2-61,3 14 88,0-14-37,0-1-4,1-1-7,0 0 1,1 0 4,5 0 13,-1 1 6,1-2-9,2 0-1,0 1 2,2-3-7,-1 0 2,1 0-48,3-2 59,-2 0-48,4-2 58,-2-1-50,2-1 54,1-1-49,-2-2 57,1-1-50,1 0 59,-1-4-58,4 0 53,-1-3-67,1-1 52,0-2-58,4-5 52,0-5-60,32-26 42,-32 17 18,-4-1-48,-1-1 54,1-1-53,-6 1 1,0-2 1,-5 5 12,-1 1 9,-4-2 4,-4 3-5,-1 0-3,-1 0 48,-5 1-53,0-1 56,-11-19-6,4 23-61,-1 1 49,-5 2-60,-2 0 50,-5 2-57,-1 5 49,-4 4-61,-2 3 36,-3 3-94,-6 3 17,-6 4-91,-2 5-4,4 0-101,0 5-45,-30 19-844,38-16 55</inkml:trace>
  <inkml:trace contextRef="#ctx0" brushRef="#br0" timeOffset="156718.97">13345 13222 67,'0'0'299,"0"0"-76,0 0-46,-8-5-37,8 5-17,0 0-20,0 0 4,0 0-26,-9-5 22,9 5-25,0 0 39,0 0-47,-8-4 52,8 4-64,0 0 58,0 0-68,-12-5-1,12 5-7,0 0 4,-13-5-5,13 5-8,0 0-4,-23-4 12,23 4-19,-13 2 50,13-2-70,-19 2 56,6-1-60,0 3 62,-3 0-64,0 0 59,1 2-59,-1-1 69,-2 2-88,0 1 71,0-1-61,0 0 58,-11 10-30,10-9-35,4 1 57,-1 0-59,3-1 57,-1 1-52,1 1 53,2-2-52,-3 3 50,3-1-60,-1 1 58,2 0-57,1 0 64,-1 2-66,1 0 63,-6 16-88,7-15 35,4 1 4,-4 1 4,3 1 1,1 0 6,0 0-3,0 3-4,2-3 13,0 1 1,0 2 0,0-2-3,2 1 1,-2 0 0,4-1-4,0 17 8,-2-18 1,4 0 50,0 1-56,0-2 55,0-1-49,0 2 51,1-1-52,1-1 48,1 0-50,0-2 67,2 0-40,0 1 68,2-2-63,-2-1 48,16 11 17,-12-12-75,1-2 54,1 0-59,2 0 48,-2-2-58,1-1 55,1-2-57,2 1 65,-2-1-53,0-3 57,3 0-63,-1 0 58,0-2-65,-1 0 56,0-2-61,2-1 57,0-2-61,2 1 54,-3-2-53,4-2 1,-4-2 3,2-3 1,1 1 6,-2-1 10,-2 0 10,-2-2-26,0-1 23,-1 1-24,-3-2 25,11-18-4,-15 17-6,-1 0 4,-3 0 5,0 0 14,-3 2 18,-2-2 11,-5 0-13,0 1-4,-3 0 0,-3 1-7,-1 2-8,-6-4-12,-3 6-9,-4 2 12,-29-5-12,26 13-37,2 0-57,0 4-33,-2 1-170,2 3-80,4 1-133,1 1-557,-2 0-667</inkml:trace>
  <inkml:trace contextRef="#ctx0" brushRef="#br0" timeOffset="159902.5">11410 14562 13,'0'0'236,"0"0"-37,-10 5-50,10-5-18,0 0-19,-15 8 82,15-8-112,0 0-3,-12 5-16,12-5 0,0 0-16,-12 4 4,12-4-13,-8 7 6,8-7-16,-11 10 19,11-10-27,-13 13 20,5-4-22,2 0 23,-10 11 2,9-10-20,0 3 5,-2-2-1,3 2 10,0 0 3,-1 2-7,1-1 1,-2 0 6,3 2-45,1 1 40,0-1-47,0 2 48,3 1-38,-3-2 51,2 24-15,2-22-50,-2 6 52,4-2-49,-1 2 56,4 0-57,-4 0 3,3 0 9,2 0-1,0 0 57,2 0-62,0 3 66,0-6-62,2 3 67,2-3-61,9 19 112,-8-22-66,0-2-2,2-2 1,1-1-3,0-1-5,2-1-1,0-3-6,1-1-5,2-1-6,-5 0 2,3-5-3,0 3 0,0-3-53,1-2 68,-2 0-43,2 0 48,-2-2-55,2-1 52,-1-1-55,0-1 59,1-2-51,1-1 59,-2 1-45,1-1 62,-1-3-52,1-2 1,1-1 3,1 0-1,-2-3 62,11-13 20,-14 16-73,-4-4 54,3 3-66,-7-2 51,4-1-64,-3 2 55,0-2-52,0 0 55,-2 1-58,-1-1 53,-1 0-64,-1 1 57,-2-1-57,0 1 54,0-22-22,-3 20-41,-3-5 55,0 0-57,0 0 54,-4-1-55,1-1 56,-3 1-52,-2-1 52,1 1-56,-2 1 8,-2 0 5,0 1 1,-2 1 12,1 1 7,-24-19-6,17 24-5,0-1 2,-1 1 0,-2 2 8,2 1 1,-4 2-1,1 0-3,3 2 0,1 2-1,0 2-2,0-2-4,3 3-2,2 1-22,-1-1-41,-10 0-226,17 1 40,11 3-26,-22 1-23,22-1-71,-15 6-334,15-6-213</inkml:trace>
  <inkml:trace contextRef="#ctx0" brushRef="#br0" timeOffset="161829.04">13805 14158 290,'0'0'222,"0"0"-43,0 0-26,0 0 118,0 0-151,0 0-12,0 0-27,0 0 26,0 0-39,0 0 39,0 0-50,0 0 44,0 0-58,0 0 47,-2-10-67,2 10 53,0 0-66,0 0 52,0 0-7,0 0-68,-8-7 61,8 7-66,0 0 77,-8-4-75,8 4 60,0 0-51,-13-7 73,13 7-72,-10-4 63,10 4-71,-15-4 74,15 4-72,-14-3 60,-4-1-26,18 4-41,-21-3 53,21 3-57,-22-1 61,11 0-51,11 1 57,-23 0-60,23 0 54,-24 0-64,24 0 8,-25 1 57,12-1-63,-1 2 62,0 0-71,-15 3 41,14-3 27,1 2-60,-1-1 52,-2 2-58,2-2 59,1 2-57,-3 2 62,1-2-60,2 1 59,-2 0-67,1 0 63,1 2-60,-1-1 61,-1 0-62,-13 8 30,17-8 31,-3 2-62,1 1 63,1-2-60,-1 0 62,-3 3-59,1-1 3,0 1 8,0 0 3,-2 0-3,3 0 8,-2-1 15,2 2-3,-1 0-6,1-3 1,1 3-3,1-3 7,0 2 1,-1-3 0,1 3-1,1-1 1,-1 0 0,4 1-2,-5-1 1,5 2-1,-3-4-1,1 4 1,3-2-2,-2-1 2,-9 12 0,10-11-1,1 0-1,2 1 6,-3 0-7,1-1 1,2-1-1,-3 3-1,1-1 54,3 0-57,-4-1 50,4 2-59,1 1 50,-2-4-53,3 3 63,-4 10-45,3-11-30,1 1 59,1 1-64,0-1 66,0-1-60,2 3 57,0 0-59,0-2 62,0 1-59,2 1 65,0 1-59,0-1 57,0 2-61,0-3 60,6 16-10,-4-15-38,-1 3 54,1-5-57,0 2 54,1 2-51,-1-4 47,2 2-50,2-2 43,-4 1-50,3-1 63,-1 0-58,4-1 57,-5 1-57,3-2 9,10 11 4,-7-10 10,-2-1 0,3-2 5,-1 2-4,1-2-4,1 2 6,-2-2 1,3-1 0,-1 1 1,1 0-1,1-2 2,-1 2 10,1-2 37,1 0-60,18 3 7,-17-3 0,0-1 0,1-2 1,-1 2-4,2-2 2,-2 0-3,2 1 3,-1-1 0,1 0 0,0 0-3,-2 0 13,4-2 4,-1 0-2,0 1 0,21-2 6,-19 0-10,1 0-3,-1-2 1,-1 1 1,3-1 2,1-1 0,-1-2 5,-1 1-2,2-3 5,-1 2 53,1-4-57,2 0 52,2-2-61,-2-1 52,0 1-51,-2-3 48,-1 2-52,3-2 59,-2-3-44,-2 2 66,0 0-56,1-1 60,-2 0-64,1 0 54,-2 0-54,-2 0 54,2 0-56,-3 2 54,-2 0-61,13-14 56,-16 13-5,1 0-56,-1-1 42,-2-1-47,-2 1 53,0 0-63,1-3 8,-4 0-4,1 0 0,-5 2 3,2-3-3,-2 1-2,-2 0 9,-2-1-2,-2-20-11,-1 18-11,-1 0 28,1 2 2,-4-1 16,0 1-9,3-1-6,-6 4 0,1-4-6,0 2 0,-1 1 0,-1 1-2,-3-3-3,3 6 1,-3-2 2,-14-14 4,13 18-2,-1-5 1,1 6-6,-2-2-4,0 3 2,0-1-3,0 0 0,-3 4 0,2 0-3,0 0-2,-1 4-16,4-1-8,-2 1-14,2 2-26,-16-1-170,19 2 54,1 2-121,1-1-29,-1 1-21,4 2-49,-1-1-376,10-3-303</inkml:trace>
  <inkml:trace contextRef="#ctx0" brushRef="#br0" timeOffset="163864.12">15489 11328 364,'0'0'316,"0"0"-77,-8 7-50,8-7-35,0 0-30,0 0-10,0 0-8,4 12 3,-4-12 11,0 0 28,18 3 20,-18-3 4,21 0-19,-7-2-24,0 1-22,5 1-19,1-3-20,1 2-8,3-2-13,2 1-8,26-1-39,-29 0-70,6 1-52,-2 0-35,3-1-28,4-1-38,2 0-77,1-2-316,6-1-124</inkml:trace>
  <inkml:trace contextRef="#ctx0" brushRef="#br0" timeOffset="164234.66">17746 10917 622,'0'0'570,"11"-3"-142,-11 3-84,0 0-74,12-3-64,-12 3-47,11-1-31,-11 1-25,13-4-18,-13 4-15,22-5-12,-7 1-6,3 1-1,1-2-5,3-2-3,2 2-8,2-1-7,3-2 0,3 1-7,1 1-7,2-2-5,2 2-21,6-1-53,-6 0-81,48-3-322,-50 5 145,1 2-425,4-2-259</inkml:trace>
  <inkml:trace contextRef="#ctx0" brushRef="#br0" timeOffset="164532.66">19515 10735 298,'0'0'557,"0"0"-133,0 0-110,-7 7-43,7-7-43,0 0-10,0 0-35,0 0 6,0 0-24,0 0 7,13 1-35,11-6 107,-6 2-128,5-2-23,2 1 20,2-1-31,3 1 13,2-3-40,2 1 15,1 0-39,-1 0 15,2 0-31,-2 1 20,1-1-32,-2 2 1,-5 0-58,24-3-257,-28 4 61,-3 1-32,0 1-39,-2 0-8,-1 0-147,0-2-200,-4 2-182</inkml:trace>
  <inkml:trace contextRef="#ctx0" brushRef="#br0" timeOffset="164847.67">21127 10648 818,'19'2'639,"-4"0"-113,3-1-101,-1 0-46,2 0-70,-2-1 2,22 2 339,-21-2-317,3 0-29,-1-2-37,1 2-41,0 0-33,2-1-32,4-1-27,0-1-23,-1-1-13,2 2-28,-2-3-4,1 2-17,-1 0-6,-2 1-18,-5 0 6,0 0-18,-1-1 9,-4 2-14,2-1 5,-5 0-32,1 1-21,-12 1-43,19-3-42,-19 3-73,15 0-46,-15 0-104,14-3-91,-14 3-87,0 0-20,14 7-2509</inkml:trace>
  <inkml:trace contextRef="#ctx0" brushRef="#br0" timeOffset="166821.66">15653 11372 353,'0'0'357,"0"0"-83,0 0-63,0 0-53,0 0-35,6-8-22,-6 8-22,0 0 23,0 0-68,0 0 1,13-3-3,-13 3 6,12 3 9,-12-3 12,19 6 14,-4-3 6,-1 4-2,4-1-14,3 1 6,1 1-14,5 3 0,2-1-16,1 1-1,1-1-19,0 1 8,1 0-4,0 0-6,0 0-4,0-1 5,-1-1-4,0 0 0,-1 2-6,0-2-1,-7-1-6,3 0 0,-1 1-1,-5-2 1,17 8 2,-21-10-5,-1 1 4,-2-1-4,-3 1 8,0-4-2,-1 2 2,-9-4 2,17 7 10,-17-7 16,11 4 31,-11-4 70,12 1-80,-12-1-14,15-5-12,5-8-8,-8 2-20,2 0-7,3-3-13,4-1-13,1-1 7,1 1-4,4-1 11,5-1-3,1 0 9,2 3-3,4 0 8,-1 4 0,-3 3 2,1 1-5,39 1 6,-38 5 2,2 2-12,-2 2 14,1 2-5,-4 0 17,1 2-14,-4-2 2,-5 0 5,-1 1-5,-3 0 1,-2 0-1,-4-2 2,-1 0 1,-2-1 2,8 4 21,-21-8-3,19 4 10,-19-4 15,13 4 10,-13-4-9,15 0-16,-7-5-24,1-1-36,4-1 9,2-5-18,4 0 24,5-4-3,2-1 5,7-1 4,2 2 1,3 0 17,2 1 6,4 5 9,1-1 2,4 6 11,1 1-7,3 1-3,4 3-4,0 3 1,3 1 18,-1 1-31,10 5-1,-3 0-10,3-1 17,64 16 54,-68-12-36,2-2 19,-2 3-7,3-3 24,-3 1-17,-9-3 45,3-2-21,-2-2 24,1 0-34,-1 0 21,2-3-30,0-1 15,-2-1-34,4-3 31,60-7-8,-49 1-32,2-4-6,-4-2 25,-1-1-39,-2-1 35,-1-3 0,-5-1 36,-2 0-12,-4 3 43,-9 1-12,-2 0 17,-1 2-14,-2-1 6,-2 0-18,34-13 105,-44 18-89,0-1-10,-3 0 2,-4 2-9,-4 0-15,1 3-17,-5 0-14,0 0-31,-3 2-56,-4 0-102,3 2-91,-2-3-151,-8 6-285,5-7-239,-11-6-2521</inkml:trace>
  <inkml:trace contextRef="#ctx0" brushRef="#br0" timeOffset="167532.94">16856 12516 142,'0'0'470,"0"0"-139,23 6 134,-15-1-307,5 1-31,0 1-28,2 1-15,2 3-17,0-1 49,1 2-85,3 0-1,0-1 48,-1 0-75,1-1-19,1-1 33,0 2-80,-3-2-4,3-3-51,-3 0-29,0-4-48,0-2-310,-2-2-1</inkml:trace>
  <inkml:trace contextRef="#ctx0" brushRef="#br0" timeOffset="167874.95">17550 12351 4,'5'-10'661,"-5"10"-196,7-12-114,-7 12-74,0 0-57,0 0-44,0 0-27,-14 6 118,7 2-101,-4 4-63,-2 5 56,0 0-54,-3 5 38,0-1-70,0 1 40,0-1-74,1 1 47,2-1-69,0-1 48,4-1-65,0 0 46,-1-1-96,0 13-148,6-17-20,3-2-24,1-12-29,2 17-27,-2-17-73,12 10-270,-12-10-154</inkml:trace>
  <inkml:trace contextRef="#ctx0" brushRef="#br0" timeOffset="168468.95">17819 12411 126,'10'-11'446,"-1"1"-118,-3 3-51,-1-1-55,-5 8-39,7-12-34,-7 12-29,0 0-20,-4-13 4,4 13 10,-9-4 28,9 4-2,-18 2 6,8 1-4,-2 2-18,2 5-7,-2-1-9,0 1 28,0 5-74,-7 14 68,10-14-57,3 1-64,-1-1 50,2-3-62,1 2 55,1-1-60,1-2 52,2-11-58,0 19 54,0-19-58,3 16 57,-3-16-54,9 11 56,-9-11-59,20 5 35,-20-5 10,19-7-60,-10 2 47,3-3-57,-3-1 56,0-1-49,-2-1 55,1 1-51,0-2 9,-3 3 7,-1-1 6,1 2 9,-1-1 4,-4 9 0,10-20-1,-10 20-2,6-11-2,-6 11 1,7-9-6,-7 9-2,7-7 2,-7 7 0,13-6 0,-13 6 3,14-1 0,-14 1 2,22 1 48,-8 1-53,-1 4 48,16 3-23,-15-1-39,1-2 55,-2 3-60,1-2 59,-3 2-57,-1-1 58,0 0-56,-2-3 54,-3 3-53,0-2 65,-5-6-60,7 15 53,-7-15-58,0 12 58,0-12-59,-4 9 60,4-9-53,-6 6 60,6-6-51,0 0 58,-9 6-62,9-6 51,0 0-67,-5-7 49,5 7-56,1-12 57,-1 12-56,7-14 54,-2 4-51,13-12 19,-8 13 33,3-1-50,-2 0 1,2-1 2,1 3 3,-1 0 4,2 3 6,-2 0 9,1 3 3,-14 2 6,22-2 8,-22 2 71,22 7-44,-13-3 43,10 12 8,-12-7-85,1 3 53,-2-1-59,0-2 48,-3 1-58,1 1 53,0-1-55,-1-1 51,-3-9-62,2 20 31,-2-20-80,3 15 38,-3-15-63,0 12 39,0-12-212,-8 8 70,8-8 63,0 0-88,-8-11 48,5 1-18,-3-4-10,3-7 11,-4-1 26,3-4 38,2 1 59,-1 0 61,1-1 58,2 2 25,-2 0 9,2 4 7,2-1-4,-1 4 0,0 0-22,1 0-16,-1 3-17,1 3-3,0 0-20,0 1-23,-2 10-29,8-15-33,-8 15-30,8-8-20,-8 8-19,11-2-42,7 4-278,-18-2-6,18 7 45</inkml:trace>
  <inkml:trace contextRef="#ctx0" brushRef="#br0" timeOffset="168820.96">18578 12227 93,'0'0'486,"16"-4"-85,-16 4-30,10-2-38,-10 2-42,0 0-34,12 0-58,-12 0-25,0 0-37,0 0 0,0 0-16,-5 9 7,-2-1 0,0 1-11,-11 15 87,9-12-121,0 1-12,1-1-12,1 0-14,0 1-3,2-3-5,-1 1 2,2-2-5,0 0-4,4-9-9,-4 15 2,4-15 2,2 10-3,-2-10 0,11 5 15,-11-5-29,20-5-4,-9 0-3,1-2 0,1 2 0,-1 0-3,-3 1-3,0-1-3,1 2-3,-10 3-6,14-5 12,-14 5-7,12 1 6,-12-1 9,11 7 0,-11-7 4,8 11-4,-8-11 3,6 15-2,-6-15 0,5 17 3,-5-17-2,6 17 0,-6-17-6,4 15-20,-4-15-14,5 13-13,-5-13-101,4 11 32,1-4-288,-5-7 166,0 0-17,16-1 18,-16 1-21,14-9-27,-6 0-39,0-3-232,0-3-69</inkml:trace>
  <inkml:trace contextRef="#ctx0" brushRef="#br0" timeOffset="169154.96">18902 12039 631,'7'-17'563,"-1"3"-163,-1 2-5,-1 2-131,2 0-15,-6 10-107,7-12 20,-7 12-69,0 0 68,7 7 97,-7-7-140,2 19-7,-2-5-9,0 0-15,0 5-33,-2-1 86,1 3-28,1 0 7,-1-2-44,-1 1 12,2-2-50,0-1 21,0-3-41,0-1 25,2-1-33,-1 0 29,-1-12-32,5 18 29,-1-10-34,-4-8 30,14 12-34,-14-12 23,18 5-31,-5-3 30,-2 2-36,2-2 27,-2 1-32,1 0 30,1 1-30,7 7 8,-8-4 33,-2 2-8,-4-2 1,1 3 3,-4-2-1,0 2-6,-3-10 0,1 19 0,-2-8-1,-3-1-4,0-2 3,-2 1-9,0 0-28,-2-3-31,-9 8-100,10-9-31,-2-1-14,9-4-148,-15 0-36,15 0-26,-13-11-82,7 1-249,3-3-259</inkml:trace>
  <inkml:trace contextRef="#ctx0" brushRef="#br0" timeOffset="169616.95">19202 11951 505,'12'-13'522,"-3"2"-78,1 2-152,-1 2 3,-9 7-78,14-6 28,-14 6-75,14 3 51,-7 3-44,-2 2-8,0 5-2,0 0 3,-1 4-15,-2 0-49,-1 2 17,1 1-40,-1 0 17,0 0-48,-1 1 23,2 2-44,-2 18 40,1-22-29,-1-1-42,0 0-6,1-3-53,1-1-53,-1-4-33,0 1-17,2-1-6,-3-10-39,10 11-64,-10-11-25,11 1-14,-2-5 9,1-1 40,12-12-163,-6 5 293,-2 2 56,0-1 68,-3 2 48,2 0 30,-2 2 5,-2 1 5,-1 1 17,1-1 23,-9 6 16,14-6 45,-14 6-38,13-3 0,-13 3-16,17-3 62,-17 3-117,0 0 12,15 0-5,-15 0 19,11 1-18,-11-1 15,14-1-25,-14 1 13,17-2-33,-7-2 8,5-1-10,0-1-10,0-1-4,0-3-8,2-2-6,-2-1 4,1-1-12,-5-2-25,2-4 29,-4 3-57,-1-1 56,-3 3-24,0 1 59,-3 3-63,-2 11 49,-4-16-60,4 16 60,-12-5-26,1 7 19,-19 14 23,9 1-28,3 1-30,-1 1 28,4 1-27,5 1 28,2-2-26,5-1 27,3 0-26,5 0 24,6-1-31,4-3 3,2 1-67,7-1-86,-2-5-89,26 6-525,-26-10-138,-2-2-480</inkml:trace>
  <inkml:trace contextRef="#ctx0" brushRef="#br0" timeOffset="170663.96">17186 13083 178,'0'0'666,"0"0"-179,-13 1-118,13-1-77,0 0-61,-14 0 82,14 0-207,0 0-20,0 0-23,0 0-13,0 0-9,-11 0-8,11 0-4,0 0 11,0 0 15,13-2 22,-13 2 17,25-7 12,-2 0 14,8-3-4,57-14 100,-27 6-95,8-1-28,9-1 22,5-2-18,25-1-16,4-4 7,3 4-40,3 0-4,2-1-4,1 5 7,1-1 5,-2 3 5,-4 0 13,-20 5 10,-3 1 27,-3 0 17,-6-1 9,-5 3 13,-10 0-9,-13 4-22,-7-1-21,-8 2-17,-7-1-14,-4 2-14,-5 0-18,-6 2 7,0-2-17,-2 1-12,-2 0 7,10-2-60,-25 4-56,19-2-66,-19 2-91,16-4-133,-16 4-101,8-5-943,-8 5-1044</inkml:trace>
  <inkml:trace contextRef="#ctx0" brushRef="#br0" timeOffset="173715.96">12926 8771 633,'0'0'530,"0"0"-181,-14-6-21,14 6 101,-9-4-290,9 4 48,0 0-50,0 0 52,-8-5-68,8 5 42,0 0-76,0 0 40,0 0-72,0 0 39,0 0-75,0 0 45,0 0-65,0 0 53,20-12-12,-7 9-54,3 0 52,2-1-55,1-1 53,2 0-79,-2 1 16,1 0-97,-2-1-1,2 1-120,-3 1-4,0-1-74,-2 2-82,-1-1-308,-1 1-217</inkml:trace>
  <inkml:trace contextRef="#ctx0" brushRef="#br0" timeOffset="174017.95">12996 8860 733,'-9'7'647,"0"-2"-205,9-5-38,-14 9-144,14-9-7,-9 5-102,9-5 17,0 0-89,0 0 5,0 0-119,9-4-14,8-4-135,4-4-22,42-19-452,-22 11-1,-1-3-170</inkml:trace>
  <inkml:trace contextRef="#ctx0" brushRef="#br0" timeOffset="174113.95">13711 8403 17,'11'-10'829,"-1"2"-267,-2 1-70,1-1-158,-3 2-35,-6 6-125,9-9 9,-9 9-87,0 0 25,0 0-68,0 0 0,12 9-5,-14 1 0,1 23 75,1-14-106,-2 8 52,2-2-60,0 4 21,-2 1-125,4 5-8,-2-1-144,0 3-1,-2-2-75,0 1-111,-3-3-232,-2 1-174</inkml:trace>
  <inkml:trace contextRef="#ctx0" brushRef="#br0" timeOffset="174445.95">13240 9917 76,'0'0'917,"0"0"-564,-6 7-48,6-7 11,0 0-25,0 0-15,0 0-42,0 0-18,0 0-58,0 0-20,0 0-41,0 0-4,15 0-37,-5-5 3,1 2-64,14-8-131,-10 6-13,1-1-56,-3 2-38,1-1-30,-1 2-38,-1 2-408,-3-2-224</inkml:trace>
  <inkml:trace contextRef="#ctx0" brushRef="#br0" timeOffset="174781.96">13290 10138 488,'-4'9'430,"4"-9"-100,-4 13-83,-2-4 116,6-9-230,0 0-23,0 0-22,12 7-52,-12-7-58,20-7-71,-6-1-49,6-1-43,2-3-62,5-2-237,5-8 33</inkml:trace>
  <inkml:trace contextRef="#ctx0" brushRef="#br0" timeOffset="174864.95">13828 9765 161,'10'-8'516,"-10"8"-139,13-5-73,-13 5-26,0 0-15,10 8-23,-10-8-37,-2 19-44,-1-4-16,1 4-34,-1 5-5,-1 0-28,0 9-75,0 2-95,1 1-88,-1 8-112,-3-3-457,0 0-261</inkml:trace>
  <inkml:trace contextRef="#ctx0" brushRef="#br0" timeOffset="175703.17">14295 13455 215,'0'0'446,"0"0"-56,0 0-132,0 0 182,0 0-221,0 0-77,0 0 49,0 0-84,0 0 34,0 0-68,0 0 41,0 0-66,0 0 32,0 0-37,0 0 52,15 2-57,-5-4 45,3-3-64,5 2 53,3-4-72,2 1 51,3 2-66,-1-3 40,-1 2-71,0 0 41,1 0-75,0 1 13,-5 0-57,-2 1-95,1 0-27,-1 1-46,-5 1-80,0-1-197</inkml:trace>
  <inkml:trace contextRef="#ctx0" brushRef="#br0" timeOffset="176012.17">14519 13541 613,'-7'6'455,"7"-6"-108,-11 8-78,11-8-53,-9 8-38,9-8 19,0 0-83,-5 8 33,5-8-64,0 0 47,16 1 32,-16-1-125,20-4 43,-3 0-61,1-1 43,4-3-60,2 2 46,4-5-76,-1 2 5,0-1-118,0 0 12,-5 1-69,1 2-21,-1-1-43,-2 1-48,10-5-938</inkml:trace>
  <inkml:trace contextRef="#ctx0" brushRef="#br0" timeOffset="176733.17">15047 13234 421,'0'0'476,"0"0"-185,-3-12-5,3 12-124,0 0 119,3-12-148,-3 12-86,5-6 55,-5 6-87,13-5-1,-13 5-6,19-5-3,-7 4-2,-12 1-1,25 1 1,-8 1 58,-3 2-73,1 4 59,0 0-63,14 15 52,-18-6 29,-1 0-42,-1 4 69,-2 0-46,-5 3 59,1-1-51,-3 2 64,0-2-39,-1 1 4,-2 1-1,-1-5-8,4 0-15,-1-3-11,-1-1-5,1-3-7,1-2 1,1 1 9,2-2 10,2-3 6,4 0-7,1-4-9,3-1-10,6-2-13,2-2 25,4-4-90,6-3 3,-1 1-93,0 0 8,-3-1-118,24-5-330,-28 10 179,0-1-317,-6 1-216</inkml:trace>
  <inkml:trace contextRef="#ctx0" brushRef="#br0" timeOffset="177118.17">15063 14287 642,'0'0'580,"0"0"-191,0 0-17,-6 7-127,6-7-3,0 0 71,0 0-211,0 0 49,0 0-51,0 0 53,0 0-58,10 3 49,-10-3-68,17-5 32,-7 2-68,4-2 39,2-1-88,-1 0 7,-1 2-112,5-2-24,16-3-386,-20 5 186,2 1-58,-3 2-339,-2 1-239</inkml:trace>
  <inkml:trace contextRef="#ctx0" brushRef="#br0" timeOffset="177490.27">15198 14515 250,'-14'15'624,"2"-1"-176,0 0-20,1-2-99,2-1 22,3-5-86,-2 3 46,-3 4 213,11-13-327,-7 9 26,7-9-70,0 0-12,0 0-11,0 0-29,0 0-18,13 2-17,-13-2-44,19-8 17,-6 3-75,1-1-6,-1 1-58,1-2-63,16-5-374,-14 5 180,0 0-62,0-1-95,0-2-283,0-1-322</inkml:trace>
  <inkml:trace contextRef="#ctx0" brushRef="#br0" timeOffset="177805.26">15703 14171 132,'0'0'662,"0"-15"-128,0 15-182,0 0-26,0 0-114,3-14 3,9 2 37,-5 7-135,5-4-67,2 1 44,-1-1-68,5 1 41,1 1-64,-1 2 50,0 3-52,0 1 49,1 1-47,-3 3 60,1 4-46,1 3 92,-3 2-23,8 25 185,-16-16-122,-4 5 36,0-2 15,-3 5-21,-1-2 20,-2 0-36,1-1 5,-2 0-27,1 0 0,1-3-28,-1-3-22,3-1-19,-1-1-12,2-5-3,11 14 26,-2-17-55,9-6-74,8-3-71,15-8-127,9-6-129,14-11-175,0 1-250,1-9-329,-1-4-743</inkml:trace>
  <inkml:trace contextRef="#ctx0" brushRef="#br0" timeOffset="178727.26">14699 15683 234,'0'0'639,"0"0"-141,0 0-99,0 0-62,9 5-57,-9-5-51,0 0-41,0 0-28,0 0-22,0 0-13,13 1-9,-13-1-4,16-6 75,-16 6-114,20-7-11,-6 2-10,0-3-12,4 3-6,0-3-14,2 0-22,2 0-38,-4 1-50,4 0-62,-3 0-65,0 3-57,-2 0-59,2 0-35,13-3-1478</inkml:trace>
  <inkml:trace contextRef="#ctx0" brushRef="#br0" timeOffset="179097.26">15038 15734 449,'-11'13'563,"-4"1"-60,0 0-32,2-3-29,-1 1-45,2-3-84,0 0 21,6-2-105,-2 1 19,0-3-97,8-5 23,-11 9-88,11-9 25,-7 8-58,7-8 32,0 0-55,0 0 42,0 0-57,0 0 42,21-5-88,-7-2 4,3-5-116,8-2-11,-2-3-64,7-4-45,1-1-81,1-1-85,4 0-96,-2 0-311</inkml:trace>
  <inkml:trace contextRef="#ctx0" brushRef="#br0" timeOffset="179212.26">15544 15437 334,'0'0'683,"0"0"-118,0 0-193,3-13-27,-3 13-133,5-9 8,-5 9-96,9-10 27,3-3 29,-4 7-143,1 0 37,1-1-50,1 3 28,1 0-58,-1 0 58,1 1-55,1 2 57,-13 1-53,24 1 69,-13 3-22,-1 3 90,1 2-40,-2 3 62,4 21 124,-8-12-146,-2 2 43,-2 1-26,-1 3 30,0-2-22,-1 1-6,-1-1-20,2 0-8,0-4-30,-1-2-17,2 0-11,1-2-15,1-1-6,3-1-14,13 10 36,-8-15-56,6-3 12,2-5 2,4 1-4,5-6-7,8-6-15,5-1-21,3-3-61,0 0-126,1-4-101,-3-2-198,2-1-87,-4-2-223,-1-2-313,-4-1-740</inkml:trace>
  <inkml:trace contextRef="#ctx0" brushRef="#br0" timeOffset="180054.26">19884 8468 470,'0'0'595,"15"0"-200,-15 0-36,0 0-130,0 0-1,5-3 45,6 3-205,-11 0 42,0 0-68,16-2 47,-16 2-62,18-6 44,-2 2-56,1-3-3,5 1 1,1-2-6,1 2 3,0 0-7,2 0-38,1-1-46,-1 0-64,0 2-36,-1 0-40,-3 2-79,-3 2-347,-3 1-158</inkml:trace>
  <inkml:trace contextRef="#ctx0" brushRef="#br0" timeOffset="180389.26">20042 8695 263,'-9'12'546,"1"-3"-141,1-1-99,2-1-63,5-7-53,-13 16 133,13-16-164,0 0 7,0 0 4,5 12-31,-5-12-31,19-1-19,-5-1-16,4-1-22,3-3-23,2 0-99,2 1-11,6-6-123,-1 3-50,4-2-100,1-4-374,1-1-232</inkml:trace>
  <inkml:trace contextRef="#ctx0" brushRef="#br0" timeOffset="180723.26">20956 8201 41,'7'-9'455,"-7"9"-134,10-5-74,-2 0-51,4 1-48,-1 2-28,3-4-22,3 4-24,1-1-13,0-1-15,1 3-11,-1-1-7,0 2-7,-3-1-7,0 2-3,-2 0 0,0 2 0,-3 0 22,-3 4 60,-1 0 34,-4 3-63,-3 0 59,-4 4-58,-1-1-1,-10 15 50,6-10-78,1-1 8,0 1-11,-1-3 37,4 0-61,-1-1 42,2 0-51,2 2 52,2-4-45,2 2 47,5 0-37,3 1 66,6 0-31,5-1 73,34 16 106,-25-17-143,1-2 47,-2 1-63,-3 0 36,-3-5-78,-4 1 40,-4 0-60,-2 0 50,-6 1-40,-3 1 55,-7 3-51,-10 9 46,-9 6-57,-8 1-9,-10 7-185,-5 2-133,0 2-208,-1-3-492,2-4-618</inkml:trace>
  <inkml:trace contextRef="#ctx0" brushRef="#br0" timeOffset="183556.26">23027 10123 154,'-13'9'409,"6"-3"-70,-1 0-120,8-6 3,-13 8-78,13-8 48,-8 8-69,8-8 67,0 0-88,0 0 38,4 8-78,-4-8 38,21-2-92,-5 1 4,6-3-99,2 2-39,3-5-76,37-10-618,-31 7 240</inkml:trace>
  <inkml:trace contextRef="#ctx0" brushRef="#br0" timeOffset="183898.26">23703 9760 301,'0'0'597,"5"-11"-164,-5 11-31,4-9-122,-4 9-8,0 0-111,5-8 10,-5 8-87,0 0 26,0 0-69,5-6 35,-5 6-64,0 0 49,0 0-52,-4 7 68,4-7-52,-7 11 47,0-3-48,-7 11 64,7-8-71,-2 0-3,0 2-3,-3 2 2,2-1-6,0 0 1,0 1-6,2-3 1,-1 2 47,0-1-57,3-1 52,-1-1-57,2 0 51,0 0-63,-1 6 52,6-17 17,-2 16-42,2-16 62,9 13-61,-2-8 52,-7-5-61,19 8 5,-5-5 2,0-3-7,5 0 5,1-1-19,0-2-27,0 1-37,3-3-59,0-1-56,-2 0-13,0-3-31,0 1-8,-3-1-40,-2-1-97,-2 1-170,-2 0-72</inkml:trace>
  <inkml:trace contextRef="#ctx0" brushRef="#br0" timeOffset="184201.26">23773 9750 174,'0'0'453,"0"0"-59,-9-7-145,9 7 132,0 0-204,0 0-42,0 0 87,-9 5-35,9-5 59,-5 17-76,4-5-21,-2 5-26,2 7-28,-1 2 3,-2 11-12,0 6 30,-1 6-142,-3 4-130,1 10-229,-2 0-522,-3 0-473</inkml:trace>
  <inkml:trace contextRef="#ctx0" brushRef="#br0" timeOffset="187950.26">22908 9943 323,'0'0'343,"0"0"-94,0 0-14,0 0-60,0 0-11,0 0 112,0 0-155,0 0-5,-4-10-4,4 10-15,0 0-6,0 0 2,0 0-10,0 0 8,0 0-11,0 0 9,-2-11-18,2 11 16,0 0-13,0 0 14,0 0 79,0 0-88,0 0 14,0 0-12,0 0 20,0 0-23,0 0 21,0 0-20,0 0 25,0 0-32,-4-8 22,4 8-38,0 0 23,0 0-33,0 0 4,0 0 42,0 0-53,0 0-9,13-7-6,-13 7 28,20-5-38,-2 1 26,5-1-37,2-3 16,6 1-64,0-1-27,-7 2-67,2 2-99,-2-2-129,0-1-100,13-5-2253</inkml:trace>
  <inkml:trace contextRef="#ctx0" brushRef="#br0" timeOffset="205908.97">21430 7856 431,'0'0'297,"0"0"-14,0 0-88,0 0 6,-2-12-72,2 12 61,0 0-74,-2-4 203,-6-5-171,8 9-38,-7-7 50,7 7-48,-9-7 46,9 7-70,-11-10 39,11 10-75,-14-7 43,7 2-69,-1 0 38,-2 2-62,0-2 46,-3 1-54,-3-1 45,0 2-56,-3 1 52,-2-1-59,1 2 56,-7 0-55,1-1 58,0 2-57,-1 0 52,0 0-52,0 0 53,3 2-51,1 0 44,1-2-50,2 3 54,-17 2-31,20-3-19,-1 1 49,3 0-60,-2 1 52,2 3-54,-1 1 56,-1 2-51,1 1 55,-2 3-58,-1 4 57,0 3-2,1 0-52,0 2 54,-2 4-47,-19 31 22,22-26 27,0-3-51,2-3 57,2 2-55,0-2 0,2 0 4,1 3 8,2-2 3,1 1 17,2 1-16,1-4 2,3 2 51,0-1-57,2 1 53,2 0-57,0-1 56,3 3-59,2-2 56,1 2-48,2-1 71,3-3-50,0 2 65,7-1-48,2 2 53,2-5-52,4 1 54,4-4-64,3 0 44,1-3-47,44 11 61,-42-18-60,4-1 3,1-4 7,-4 0 47,1-2-54,1-1 47,1-4-60,6 1 52,-8-2-62,0-1 56,-2 2-60,3-6 61,-6 1-49,4-5 62,30-17-59,-37 9-1,-1-2-6,-2-4 6,-1-3-7,-2-1 0,-3-5-24,-2-3 34,-2-1-4,-1 0-4,-4-5 0,-1 1 49,-5-1-48,-4 2 56,-1-2-41,-4 7 48,-4-7-63,-3 1 49,-2 4-69,-3 0 51,-3 2-58,-2 4 53,-4 3-57,1 4 2,-1 5-50,-2 4-30,-1 2-138,-3 5-59,2 3-131,-1 6-133,-28 2-1801</inkml:trace>
  <inkml:trace contextRef="#ctx0" brushRef="#br0" timeOffset="206978.96">23663 9639 389,'0'0'312,"0"0"-29,0-15-10,0 15-35,-2-12-15,2 12-1,-3-12 4,3 12-24,-5-14-40,5 14 24,-8-21 93,8 21-190,-6-11 37,6 11-75,-9-11 40,9 11-73,-9-11 49,9 11-68,-11-6 50,11 6-61,-16-5 54,16 5-62,-18-1 55,18 1-60,-23 1 61,-3 6-34,11 0-29,2 0 53,-2 0-55,-2 5 55,2 1-54,-1 0 58,2 3-59,-1 0 11,2 1 1,-3 3 7,4 0 0,-1 3 4,1-4 1,3 0-7,-10 23 53,11-20-6,2 2-7,0-2 12,1 2-3,0-1-9,2 2-3,-1-2-1,3 2-8,0-2 1,1 1 11,1 2-11,0-1 0,3-1 0,2 5-2,13 27-1,-8-30 16,0-2-27,3 1-3,2-3 3,2-1 7,-1-2-6,1 0 3,4-2-1,0-3 0,0-1-1,1-2-3,-1-4-14,3 1 23,-1-4-13,31 1 73,-27-6-36,-1-3 18,1 0 21,3-4 4,-2-1-12,2-5-19,1-5-4,0-1 13,-3-3-40,-1-2 34,-1-1-33,-3-4 68,-3 2 14,0-2 30,9-20 257,-20 25-95,0 1-79,-3-5-27,-3 3-37,-3 0-26,-1 1 2,-1 1-28,-3-1-23,-3-3-64,-5 2-71,-3 1-122,-8-1-153,-6 4-214,-7 6-201,-6-1-704,-5 3-1072</inkml:trace>
  <inkml:trace contextRef="#ctx0" brushRef="#br0" timeOffset="-168202.6">18955 8226 100,'0'0'295,"0"0"-84,7-6-51,-7 6-36,0 0-25,4-9 7,-4 9 10,0 0 10,4-9 12,-4 9 134,1-12-206,-1 12 63,0 0-14,1-11-13,-1 11-10,0 0-18,0 0-15,0-14-7,0 14-8,0 0-14,-1-9-1,1 9-12,0 0 0,-6-12-6,-1 4 13,7 8-21,-11-10 0,11 10-2,-13-10 5,4 4-3,-1-1-5,-2-1 2,0 1 13,-1 0-17,-2 0 2,-1-1 0,-2 0 0,0-1-1,-1 2 4,-1-3-10,-1 2-38,1-1 61,-3 2-6,1-1 2,-2 0-6,0-1-4,-1 0 2,0 4 3,-2-4 0,0 0-1,2 3 1,-4-3-2,0 1-4,1-1 4,-32-3-5,31 4 5,-2 2-5,1-1 1,2 0 2,-1 3-2,2-1-2,0-2 3,-2 0 0,0 1-57,3-2 74,-1 2-52,2 1 67,-1-2-43,-1 2 78,-24-10 15,28 10-74,-1-1 48,-2 0-53,3 0 43,-1 0-59,1 0 50,0-2-52,-1 3 47,1-2-53,0 2 56,0-2-59,0 2 53,0 0-55,0 0 49,0-2-52,0 3 55,0 0-54,0 0 55,-2-1-56,1 2 55,0-2-50,-2 4 48,1-2-52,0 0 56,0 1-58,-1-1 51,1 2-52,-3 1 52,1-2-51,-28 4 27,25-1 25,0-1-49,-6 5 51,0-2-54,0 0 54,-7 5-50,-2-1 50,2 0-5,-1 0-6,1 2 6,0-3-11,2 3-1,5-2 1,0 1-12,-33 4 10,37-4-3,2-4-1,3 0 0,1 1 2,0 0-4,1 0 3,1-1-3,-1 2-1,2-2 1,-1 2-3,0-2 4,1-1-1,0 2 3,0-1-6,-24 10-1,21-8 3,3-1 1,-3 4 0,0-4 0,-3 2-1,5 1-3,0-1 1,1-1 0,0 2-1,1-1 10,1 0-9,1 0-8,1 1 9,0 0 2,1 1-2,-1-1-1,1-1 4,-1 3-1,-1 0-1,1 0 1,-1 1 3,0-1-3,-2 4-1,-2-2 2,1 3 0,-2-4 6,2 3-4,-1 0-1,1 0-2,-18 10-1,21-11 8,2-2-59,1 1 61,-1 0-52,3-2 53,-2 4-51,3-1 56,-1-1-52,0 3 4,1-3 8,3 4 10,-3-1 2,3 0 3,1 2-2,-13 19 40,11-17-43,2 0 48,0 1-60,-1-1 57,1 1-54,1 0 53,1 0-8,-1-2-3,1 3-4,0-3-5,0 1 0,0 1-2,4-3-4,-1-1-1,-5 15 7,8-14-7,-4-2 0,3-1-1,-1 3 2,2-2 0,-2-1-3,1 1 3,1-1-3,-1 1 0,0-1-3,0 1-48,-1-1 59,1-1-48,1-1 59,0 0-52,0 2 55,1-1-58,-2 1 60,2-1-59,0 0 14,-2 0 6,3 0 5,0 2-6,0-2 5,0 0 3,0 1 0,0 0 4,4 3-1,-3-3 1,3 15-6,-2-14 6,0-1 2,3 1-1,0-3 54,-1 2-65,0-1 55,0-1-38,1 2 31,0-2-62,-1 0 60,4 3-51,-2-3 53,1 0-68,-1 2 66,11 12-29,-9-13-34,3 1 62,0 1-61,0 0 60,1-1-57,-1 1 59,0-2-61,4 1 59,-5-1-49,4 0 48,-1-2-54,1 2 61,-1-1-70,-2-1 66,19 12 5,-16-12-68,1 0 54,-2-2-63,1 1 64,1-1-56,1 2 60,-4-2-57,5 1 58,-1 0-59,0 1 61,0-1-58,0-2 59,0 4-58,1-3 58,12 8-19,-12-7-35,1-3 49,-1 4-54,2-2 52,-1 0-48,-1-1 48,1 1-53,0-2 7,1 0 3,1 0 5,-1 1 5,-3-3 2,6 2 6,-3-2 3,-1-2 4,4 2-1,-2 0-7,0-3 0,0 3-3,0-2 1,-2-1 2,3 2-8,-2-1 9,0 0-2,0-1 2,1 1 0,0-1-3,-1 1 4,-1-2-1,20 4 15,-19-3-7,0 1 14,1-2 3,-2-1-6,1 1 0,-1-1-1,1 0 0,1 0-2,1 0-4,0 0-2,1-1-3,1 0-2,1-1 3,-1 1-3,31-1 2,-27 0-3,-2-1-2,0 2 0,-1 0 5,2-2-1,-2 1-4,1-1 1,-1 1-3,1 0-3,1-1 2,-1 1 0,-1-1 1,2 2 0,-2-2 0,29-2 6,-28 4 43,1-1-57,-1-2 48,1 3-51,-3-1 49,0 0-61,0 2 56,0-2-60,1 1 59,-1 1-58,0-2 56,0 2-54,0-1 55,0 0-58,0 1 55,0-1-52,-1 1 53,1 0-53,-2 0 52,1 0-55,-3 0 9,2 1 0,0-1 6,-1 0 0,0 0 5,2 0 1,-2 0 2,2 0-1,0 0 3,23-1-1,-22 1 2,-1 0 1,0-2-2,1 2 2,4-2 2,-4 1 1,0 0-1,0 0-1,-1-1 45,-1 2-58,1-1 3,0-1 53,0 2-57,-1-2 50,20-1-16,-19 1-43,-3 1 54,3 0-54,0-2 53,-3 3-51,1-2 55,2 1-54,-4-1 57,2 0-56,1 1 58,-3 0-52,2-2 61,0 2-55,-1 0 53,20-4-19,-20 4-42,2-1 46,-2-1-48,1 2 55,1-2-60,-2 1 3,1 0 5,2-1 7,-3 0 46,3 1-56,-2 0 55,2-1-60,-3 2 53,0-2-57,21-2 35,-21 2 21,1 1-58,-1-1 56,1 2-56,-1-3 55,3 2-59,-2-3 57,1 4-52,2-3 56,0-1-57,0 1 58,-1 0-58,2-1 59,-1 0-54,23-3 27,-23 1 23,-1 4-53,0-2 55,-1-1-54,2 0 54,-1 2-58,-1-3 55,-1 2-54,1 0 41,0-3-39,-5 4 58,2-1-58,-1 0 55,-1-1-54,0 1 57,-1 0-58,-1 0 66,1-1-53,-2 0 65,1 1-56,-2-1 55,-2-1-54,3 0 52,-3-2-60,3 1 60,-3-1-49,-1-1 61,2 0-60,-2-1 56,8-10-18,-8 9-51,0-2 4,-3 2 10,2 0 19,0 0 19,-2 1-27,1-2-7,-2-2-3,2 1-1,-2 0-1,0 0 0,1-2-14,-1 0 20,-1 2 5,6-16 15,-8 15-11,1 0-10,-1 0 0,0 1 0,-1 1-10,2-3 14,-2 2-11,0-2 52,0 1-58,1-1 50,-1 0-58,0-1 52,1 4-49,-1-3 45,-1-16-30,0 18-30,0-1 57,0 1-55,-1-3 53,1 2-58,-2-3 57,1 2-58,0 0 57,-1-1-55,0 1 55,-1-1-54,-1 2 57,2-2-57,-2 2 51,-5-17-25,5 15-25,1 0 4,-1 3 6,0-1 0,-1-1 5,1 2 16,-2 1-10,0-1-5,3 1 3,-3-1 2,1 3 1,0-1 4,-1 1-4,1-1 1,0 0-1,-2 0-1,1 0 2,-2-1 1,1 2 1,0-1 12,-1 2 4,-2-3-4,1 1 3,0 2 19,-2-2-12,-1 0 50,-1 0-67,-2-1 46,0 3-56,-16-10 29,13 10 10,1 0-56,-2 2 46,0 4-78,-2-3 0,-1 3-117,0 3-17,-5 0-105,1 2-12,-3 1-49,-4 3-115,0 1-254,0 0-226</inkml:trace>
  <inkml:trace contextRef="#ctx0" brushRef="#br0" timeOffset="-163828.04">9947 9144 123,'-6'-7'323,"6"7"-81,-17-21 177,12 14-215,-1-1-66,-2 1 38,2-2-68,-1 1 48,0 1-81,-1 0 83,1-2-59,0 4 46,1-3-79,-2 3 34,8 5-59,-11-12 28,11 12-63,-15-10 15,15 10 10,-12-3-58,12 3 60,-13 4-67,13-4 66,-18 9-63,9 0 5,0-1 9,-2 4 1,2-1 10,-3 5 2,1 1-6,2 0 3,-3 2-4,-7 27 49,9-19-52,0-1 53,1 3-58,0 3 52,-3 7-54,5 0 57,-2 1-59,1 3 53,2 0-56,0 3 56,4-1-46,-1 3 4,3 1-5,0 1 16,3 54-13,-1-50 11,1 2 53,3 6-61,-2-6 52,4 8-61,-2 0 7,1 2 4,-1 1 0,2-1 40,-3 4-27,0 2 10,-1 2 1,-2-1-2,0 0 0,-2 2-1,-3-2-3,-1-2-1,-2-2-7,-3 1 5,-3-4 10,-3-3-3,-3-2 23,-3-4 11,-4-1 4,0-2 8,-4-3-6,-1-5-6,-2 0-7,-1-4-3,-25 21 56,29-35-48,1-3-4,-2-4-4,5-7-9,-1-2-4,3-5-11,-1-4-15,2-4-14,-3-4 2,-3-4-4,2-4 1,0-3-2,2-9-3,1 0-2,-13-34-47,25 30 39,4 0-9,4 0 17,3 5-15,1-1 1,3 3-10,0 2-7,1 5-2,2 0 11,0 3-6,0 6 6,1 0 5,-8 6 7,17 0 6,2 16-13,-8 1 30,1 7-5,-1 6 11,-2 11 1,2 5 3,-1 3-1,-3 12 1,1 3-2,-3-1 6,-1 7 5,0-1 9,-2 5-6,-2 1 10,2 3 11,-4 81-12,1-79-9,0-1 5,1 3-1,-3-2 6,6 1-14,-2 1 15,3-1 2,1 0 6,1 1 5,3 0-16,3-1 12,1 3-10,2-1 4,0 4-16,27 99 10,-22-104-10,7 15-1,-5-15 0,8 11-19,2-2 10,-4-14 9,6 13-4,-3-15 0,2-2 0,7 11-1,-3-15-2,-1-2 0,2 0-3,-1-1 4,42 60-4,-40-68 3,-1-3 0,-1-1-1,0-3-2,2-6-1,-4 0-1,4-3 0,-5-5 52,-3-5-57,-2-7 39,0-4-61,-4-4 47,2-6-57,-3-8 51,30-20-194,-22-12 27,3-24-3,5-32-95,1-19-153,-4-20-181,1-13-105</inkml:trace>
  <inkml:trace contextRef="#ctx0" brushRef="#br0" timeOffset="-147451.04">12140 13351 189,'4'10'258,"0"-1"-57,0-1-38,-4-8-15,8 17 0,-5-8-32,-3-9-8,8 14-31,-8-14 30,9 10-25,-9-10 61,6 10-47,-6-10 29,8 7 21,3-5 198,-11-2-216,16-8 50,-6-1-59,1-3 43,6-5-56,-2-2 54,3-3-72,1-2 47,-2 0-56,0 1-14,0 0-12,-3-1-10,3 4-8,-5 3-12,6-10-63,-9 15-85,-3 5-105,1-1-60,-7 8-50,9-9-46,-9 9-380,0 0-281</inkml:trace>
  <inkml:trace contextRef="#ctx0" brushRef="#br0" timeOffset="-144374.5">12152 13183 78,'0'-5'471,"0"-9"-294,0 14-20,0 0-6,-3-14-8,3 14-6,-3-8-13,3 8-9,0 0 0,-7-12-6,7 12-2,-4-7 1,4 7-1,-9-5-9,9 5-14,0 0-17,-9-7-15,9 7-10,0 0-8,-13-2-9,13 2-7,0 0-2,-17 1-2,17-1 1,-15 6 4,15-6-4,-16 6-8,7-1 4,1 1 3,-4 0 0,-10 11 8,12-8-13,-1 2 0,0-1 1,0 0 4,0 2-2,0 1-1,2-1-2,0 0-5,0-1-1,0 1 6,2 3-4,-2-1 1,1-2 0,0 3-3,-5 15-1,4-13 0,4-1 2,-3 2 2,3 2 2,-1 0-3,0-1 1,2 3-2,-1-1-6,1 0 10,2 2-7,-3 1 10,3-2-12,0 3 8,0-1-2,-2 27-2,3-27-3,1-1 3,1 0 0,-1 1-2,1 1 5,4-2-4,-5 2 1,4-3-6,-1 1 1,1-3 1,0 2 51,1-1-60,1-1 52,-1 1-63,7 19 34,-6-22 20,2 1-55,1-2 3,-1 1 4,0-3 7,2 1-2,1 0 5,0-1 1,3-1 2,-1-1 2,3-2 2,-1 0 2,1-1 8,2-1 3,17 6 12,-20-8-14,3-2 1,-3 0 3,4-1 44,-2-1-53,0 0 44,0 0-59,1-2 52,-2 2-56,-1-3 54,0 0-56,2 0 53,-3 0-58,3-3 73,17-1-20,-18 3-42,0-6 57,2 4-54,-1-3 51,-1 1-55,3-3 55,-4 1-59,2-2 55,0 1-53,-1-3 61,-1 1-56,1-1 66,-2-2-57,0 2 53,0-4-54,3 2 54,-6-2-54,0 0 54,1-1-53,0 1 15,0-2 3,-3 1 4,0-1 5,-1 1-2,0-2 1,0 0-2,-3 3 1,0-3 2,-1 1 6,3-17 12,-4 17-41,-2-2 32,-1 1-29,0-1 20,-2 0-27,0-5 21,-2 4-22,-2-2 27,2 1-1,-2-1-4,1 0-11,-3-1-6,2 3 27,-3 0-5,-6-23 17,8 23-31,-2-1 0,1 1 1,1 2-6,-3-2 2,2 1-4,1 1 2,-3-1-3,0 0-2,3 1 1,-2-1-4,-3 4 2,4-2 4,-1 0 4,-14-13 4,13 17-6,0 1 15,-3-1 3,1 3-20,1-1 36,-4-1-36,-2 2 28,2 2-26,-1-2 29,-3 2-24,2 0 21,-3-1-38,1 4 29,2-2-35,-17-2 17,16 8 10,3-2-50,1 3-24,-3 1-68,2 1-32,2-1-74,-3 5-89,5-1-103,2 0-80,0 2-451,9-7-535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54:54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3205 2410 178,'0'0'902,"-3"-11"-577,3 11-43,0 0-23,-4-10-32,4 10-14,0 0-10,0 0 4,-4-12 7,4 12-6,0 0-5,0 0-5,0 0-31,-2-11-25,2 11-29,0 0 29,0 0-97,0 0-22,0 0-10,0 0-7,0 0 4,-4 10-4,4-10 3,0 18 1,0-3-2,0-1 0,-2 3 1,2 0-9,0 2-3,0-2-8,-1 16-120,1-20-23,0 3-41,0-2-55,1 0-34,-1 0-76,2-1-44,0-3-399,-2-10-331</inkml:trace>
  <inkml:trace contextRef="#ctx0" brushRef="#br0" timeOffset="485.98">3236 2300 160,'0'0'307,"-12"-11"102,12 11-282,-10-4 26,10 4-53,-10-4-22,10 4-7,-14-3-5,14 3-8,-15 0-8,15 0-1,-19 3 1,8-1-13,0 0-2,1 2-12,-2 1 30,-15 8-5,13-4-31,0 2 13,-1 0-32,1 2 34,0-1-41,1 2 30,-1 3-32,3-2 24,-1 2-21,1 0 29,0 0-25,2 2 21,2-2-28,0 0 28,-3 20 4,7-18-18,2 0 23,1-1-11,1 2 16,3 0-28,2 0 34,1 1-29,3-2-12,1-2 9,2 2 9,2-4-8,0-1 9,3-1 14,2-1 14,0-3 10,1-1 6,2-1-1,1-5 4,-2-1-1,5-1 13,0-3 0,0-2-3,-2-1 1,2-4-9,1-1-11,-3-1-6,-2-5-1,-2-2-11,0 0-7,11-31 16,-21 24-28,-3-3 2,-3-2 12,-1 5 1,-4-1-1,-5 0 21,0 3-11,-2 0 3,-2 5-14,-3 0-6,1 2-7,-3 3-4,-1 2-32,0 4-63,-17 2-363,15 7 16,-2 3-357,0 4-310</inkml:trace>
  <inkml:trace contextRef="#ctx0" brushRef="#br0" timeOffset="1201.52">5258 2334 566,'-1'-10'431,"1"10"-43,0 0-67,0 0-35,0 0-46,-2-7 182,2 7-231,0 0-38,-2-10-17,2 10-41,0 0-11,0 0-40,0 0 0,0 0-23,0 0 9,0 0-17,-2 19 11,1-7-3,0 6 0,-2 3 1,-1 4-5,0 0-1,1 3-4,-1 1 5,0 2-4,0-2-8,2-2 7,-2 0 3,1-2 0,1 1-16,-2 0 12,0-1-12,2-2 12,0 2-26,0-4-39,-1 18-235,2-22 56,0 0-38,1-3-45,0 1-45,0-15-321,0 19-191</inkml:trace>
  <inkml:trace contextRef="#ctx0" brushRef="#br0" timeOffset="1561.52">5306 2513 415,'0'0'403,"-1"-14"-75,1 14-51,-1-17-40,1 17-28,0-16 5,0 16-22,1-21-29,-1 21-20,3-19-34,-3 19-12,5-21-36,-1 10 5,2 0-19,3-1-6,8-8 3,-7 10-45,-1 1 19,0 3-8,0 0-10,-1 2-18,-8 4 16,16-2-15,-16 2 20,16 6 0,-9 1-6,-2 2 8,-1 1-7,-2 4 6,-2 1 2,-5 19 0,-1-15-1,-1 0 4,-4 0 7,1-1 11,-4 2 1,-2-2 9,2-2 2,-1-2-4,1-1-9,-1 0-4,3-3-8,-1 0-36,2-3-67,3-1-120,-6-1-1006,14-5 35</inkml:trace>
  <inkml:trace contextRef="#ctx0" brushRef="#br0" timeOffset="2337.07">6233 2430 60,'0'0'532,"0"0"186,0 0-449,6-9-24,-6 9-25,0 0-22,0 0-18,0 0-18,0 0-10,4-12-6,-4 12-13,0 0-4,0 0-6,0 0-23,0 0-8,0 0-27,0 0 22,0 0-60,0 0-5,0 0-25,0 0-7,0 0 20,0 0 1,-6 8-4,2 1 2,0 3-4,-1 1-2,-2 3 3,0 1-1,-2 3 0,0 1 4,-15 27 6,12-24-9,-1-1-3,3 2-8,-3-3 10,3 0-10,-1-2 15,2-2-13,0-1 9,2-2-11,0-1 12,1-3-17,0 0 11,2-2-11,1 0 25,-1-1-9,4-8 51,-7 11 30,7-11-2,0 0-28,0 0-19,0 0-18,-6-7 1,6 7-11,2-22-3,0 7-6,2-3 0,-1-3 7,3-3-17,-1 0 9,11-32-1,-7 27-7,1 1 5,1 0 1,-1 3 8,2 0 2,-1 1 31,-1 4-13,1 1-1,0 0-2,-2 4-4,0 1-13,-2 3-2,0 0-12,-1 1 0,6-3-21,-12 13 20,14-6 6,-14 6-5,15 1 10,-15-1-5,17 10 6,-7-2 0,0 2 0,-1 2-2,2 5 9,-2 0-6,2 0 2,-1 2-6,0 0 2,9 19-2,-7-20 4,-2 2 5,1-3-7,0 1-14,-1-1-74,0 0-19,2-2-65,-2 1-53,1 0-83,0-4-121,-2-2-492,1 2-491</inkml:trace>
  <inkml:trace contextRef="#ctx0" brushRef="#br0" timeOffset="3046.66">7582 2149 279,'0'0'426,"0"0"-77,1-14-28,-1 14-34,0 0-30,2-14-28,-2 14-26,0 0-35,-2-12-19,2 12-25,-2-9 60,2 9-121,0 0-20,0 0-8,-12-4-21,12 4 2,-11 9-2,2-1-3,-2 2 1,-1 5 0,0 3-17,-4 4 21,2 1-18,0 3 11,2 3 1,-2 4 3,4-5-6,1 1 3,0 1 3,3-2-2,2-5 1,1 0-3,2-3 7,1-1 1,4 1-2,0-3-2,3 1 5,5-2-14,-1 0 11,5-7-38,18 11-213,-16-15 6,2-1-103,1-2-481,-2-4-346</inkml:trace>
  <inkml:trace contextRef="#ctx0" brushRef="#br0" timeOffset="3531.66">8065 2201 514,'0'0'481,"7"-7"-113,-7 7-97,0 0-57,6-7-44,-6 7-35,0 0-25,0 0-29,0 0-20,9 8-7,-9-8-10,1 26 12,2-12-15,-3 5 0,0 0-7,1 6 3,-1 0-4,0 3-2,0-2 0,0 3-9,1-3-5,-1 3 2,0-3-6,0 0-1,0-1 2,0-4-4,1-2-4,-1 0-1,-1-2 1,1-1 3,0-1-8,-1-4-8,1 1 7,0-12 0,-4 17-4,4-17-22,-6 11-4,6-11 8,-10 3-4,10-3-8,-11-7 12,-4-13-21,10 4 8,-2-6-2,4-3-3,-1-2 12,1-5 19,2 3 25,1 1-2,1-1 35,2 3 7,2-6-14,0 3-14,3 0-4,1 1-8,3 2-2,16-21 14,-13 27-17,-1 5-9,0-1 5,-1 4-11,-1 5 7,0-1-8,-1 6-2,-11 2 3,17-1 2,-17 1-1,15 8 6,-15-8-1,8 13 3,-8-13-15,0 26 22,-4-13 15,-2-1-1,-3 2-40,0-2 9,-3 2 41,-2 1-10,1-2-6,-2 0-27,5-1-64,-2-2-45,2-2-83,0 1-78,2-4-461,8-5-244</inkml:trace>
  <inkml:trace contextRef="#ctx0" brushRef="#br0" timeOffset="3822.67">8482 2366 566,'0'0'560,"0"0"-133,0 0-94,0 0-61,0 0-49,0 0-34,0 0-12,0 11-23,0-11-8,0 0-51,0 0-6,0 0-34,14 3 16,-14-3-13,23 0-1,-7-3 5,6 3 1,4-4-8,3 1 1,4-1-20,3 0 5,0-2-17,0 3 0,2-1-31,-4 1-29,0 0-57,23-4-200,-31 5 104,-2-1-79,-5-1-46,0 0-127,-1 0-254,-4-1-201</inkml:trace>
  <inkml:trace contextRef="#ctx0" brushRef="#br0" timeOffset="4088.66">8996 2140 438,'-6'-8'945,"6"8"-595,0 0-50,-6-9-55,6 9-58,0 0-44,0 0-34,-4-8-32,4 8-16,0 0-9,0 0-9,10 3-13,-2 2-4,1-1-7,1 4 1,14 10 13,-12-7-34,2 3 17,0 1-13,-1 0 31,-2 3-9,1-2 11,-2 1-18,-2 2 15,-2 0-22,-2-2 17,-1 0-5,-3 0 3,-3 2 0,0-2-9,-9 20 15,1-19-23,2-2-42,-1-1-60,0-1-80,2-2-49,1-3-87,-1-1-148,8-8-215,-10 8-182</inkml:trace>
  <inkml:trace contextRef="#ctx0" brushRef="#br0" timeOffset="4524.66">9636 2221 430,'11'-5'518,"-2"1"-100,-9 4-78,14-8-57,-14 8-45,9-8-46,-9 8-44,0 0-17,8-7-18,-8 7 56,0 0-112,0 0-12,0 0-10,0 0-9,-17 5-2,8 2-16,0 2 16,0 2-19,-3 3 14,1 3-13,0 2 10,-2 4 0,1 0-1,0-1-7,-6 24 19,9-25-7,3 0 5,2-1-6,0-3 3,1 0-10,1 0 4,2-2-1,-2-2-5,2 0-1,2-2 0,-1-1 2,2 1 6,0-2 17,4-1 27,11 3 54,-8-8-60,3 0-4,-2-2 1,2-2-5,4-3-17,0-2 3,1-4-14,1-2 1,2-5-13,-1-1 0,1-5-17,-3 2 5,0-4-6,-3 3 12,14-24 0,-17 25 36,-4 4 30,-1-1 32,-1 1-5,-2 1-21,-1 1-26,-2-2-3,0 5-10,-1-1-9,-1 0-35,0 1-62,-3 2-61,-1 0-67,0 3-45,-10-3-391,15 10 209,-20-4-454,20 4-437</inkml:trace>
  <inkml:trace contextRef="#ctx0" brushRef="#br0" timeOffset="4833.66">9432 2375 260,'0'0'462,"-6"-10"-136,6 10-40,-2-11-108,2 11 4,3-11-54,-3 11 8,8-15-36,-3 7 22,2 2-33,-1 1 5,10-5 27,-16 10-94,16-5 15,-16 5-27,18 3 20,-9 0-27,1 3 22,-1 2 1,-1 2-5,2 0-5,-1 2-4,-2 4 2,2-1 3,1 2-4,-2 2 10,11 15 12,-8-17-15,-1 0-7,1-2 1,1-1 0,2-1 1,0-2 2,1-1 6,4 0-6,0-4 5,-2-1-8,1-1 2,-1-2-7,2-2-44,0 0-67,17-11-342,-18 5 83,1-4-339,-1 0-204</inkml:trace>
  <inkml:trace contextRef="#ctx0" brushRef="#br0" timeOffset="5163.43">10153 2182 444,'6'-9'450,"-6"9"-85,0 0-67,7-11-31,-7 11-27,0 0-25,5-9-29,-5 9-24,0 0-16,0 0-21,5-8-22,-5 8-13,0 0-13,0 0 38,5-7-71,-5 7-5,0 0-10,0 0-5,0 0-9,0 0-8,0 0 0,0 0 1,0 0-5,0 0 20,12 6 2,-12-6-11,5 11 19,-5-11-2,10 29 120,-5-17-80,0 2-17,-1 1 5,0 2 25,1 0 16,-1 2-3,0 3-9,-2-1-6,1 3-18,1-2-11,-4 0-11,-2 2 0,-1-2-12,-1 3 0,-9 20-85,3-20-89,-4 0-142,0-3-109,-4 1-225,-3-3-359,-1-3-573</inkml:trace>
  <inkml:trace contextRef="#ctx0" brushRef="#br0" timeOffset="7934.98">12715 2455 331,'0'0'472,"0"0"-88,-4-15-87,4 15-43,0 0-27,-3-10-11,3 10-20,-5-9 144,5 9-191,0 0-35,0 0-6,-2-12-20,2 12-37,0 0-2,0 0-30,0 0 12,0 0-3,0 0 4,14-4 14,-14 4-6,25 1-1,-6-1-14,34 4 15,-18-1-24,3 1 7,3-2-9,-1 0 0,8 0-2,-6 1 1,4-1-3,-6 1-4,0-1-1,-1 0-1,-3 1-13,-7-1 14,-2 0-4,-1 1-2,-5-1-31,-1 0-37,-2 0-26,-2 2-32,-3-3-42,1 2-34,-1 0-44,-13-3-51,18 5-64,-9-1-297,-9-4-168</inkml:trace>
  <inkml:trace contextRef="#ctx0" brushRef="#br0" timeOffset="8406.78">14096 2250 397,'8'-6'535,"-8"6"192,0 0-463,6-7-63,-6 7-45,0 0-34,0 0-33,0 0-25,0 0-11,9 5-12,-9-5-30,3 18 26,-2-5-39,2 3 36,-3 4-8,2 0-3,0 2-6,1 3 1,-3 0-8,3-3 0,-3 0 0,0-3-1,1 1 3,-1-1-5,-1-2 6,-2-2-2,3-1-3,-3-3-3,-1 0-1,1-2-1,3-9 7,-15 15 2,15-15-7,0 0 0,-22-3 4,17-4 24,-3-2 11,2-4-7,2-3-12,2-1-8,0-3 3,2-1-15,2 2-13,0 0 16,0 0-20,6 0 18,9-17-32,-5 22 25,-1 0-7,2 3 3,-2 2-5,2 1-2,0 3-16,-2 3 24,-11 2-14,22 0 16,-11 5-13,-2 2 20,0 1-1,-2 3 5,-1-1-9,-2 12 19,-5-10-14,-4 4 1,-1-2 1,-4 2 5,-1-2-8,-2 1-5,-1-2 6,-1-2-5,1 0-35,3-2-42,-1-2-79,5-2-108,7-5-98,-14 5-330</inkml:trace>
  <inkml:trace contextRef="#ctx0" brushRef="#br0" timeOffset="8971.98">14681 2280 102,'0'0'566,"18"-4"-169,-18 4-41,0 0-69,18 0-11,-18 0-44,0 0-2,13-3-47,-13 3-7,0 0-42,0 0-19,15-2-39,-15 2-2,0 0-30,0 0 2,8 5-27,-8-5 19,0 0-27,6 23 32,-6-23-27,-1 22-2,1-7 7,-2 0-6,-1 4 0,1-1-12,-1 0 4,-1 3-1,0-3 4,-1-1-3,0 2-1,1-4-1,-1 1-3,-1-2 1,-1 9 5,4-13 6,-1-1 4,4-9 27,-5 14 43,5-14 19,-4 8-12,4-8-21,0 0-14,0 0-11,-7-8-8,7 8-20,0-21 1,1 6-7,1-4-7,9-27 26,-5 25 17,0 0-11,2 1 2,-3 0-13,1 1-6,1 2-11,-2 3-6,1 1-3,-3 3-5,2 0 1,-2 0-18,-3 10 8,7-11-12,-7 11 1,10-2 9,-10 2 13,9 12-3,-6-3-11,-2 1-2,3 0-9,0 5-3,0-1-3,-2 0 9,3 1-1,-1-3 0,0-2-3,0 2-1,1-3 7,0 0 4,6 4 5,-11-13 10,13 7 2,-13-7-5,19-3 9,-11-2-9,6-3 25,-4-2-6,0-5-34,3-2 31,-1-1 8,0-7-16,-4 6 8,2-2-11,-2 3 7,5-18 11,-8 22-20,-1 1-56,1 3-51,-3 0-62,0 1-62,-2 9-69,7-14-26,-7 14-36,5-6 8,-5 6-356,0 0-217</inkml:trace>
  <inkml:trace contextRef="#ctx0" brushRef="#br0" timeOffset="9400.96">15322 2160 519,'0'0'421,"13"-5"-57,-13 5-42,0 0-34,12-5-48,-12 5-55,0 0-43,0 0-37,0 0-23,12 2-13,-12-2-10,0 12-6,0-12 4,-3 20-13,-1 13 25,1-16-31,0 3-7,-1-1-3,2 2 3,-1 2-9,1-1 9,0 2-7,0-5-9,0 0-1,1-1-1,0-2-1,-2 1-2,3-3 1,0-2-1,0-12 4,-2 21-2,2-21 8,0 16 25,0-16 23,0 12-13,0-12-7,0 0-7,0 0-6,0 0-13,0-14-7,2 2-24,-2-3-32,3-4 16,-2 1-16,3-29-5,-4 22 42,3 3 33,-3 1 34,0 3 11,0-1 25,0 2 31,0 2 18,0 1-10,0 2-2,0 0-31,0 0-12,0 12-29,2-19-17,-2 19-9,3-25 19,-3 25-30,8-14-34,-1 7 38,2 0-28,0-1 16,5 3-16,-1-2 15,1 2-21,2-2 11,2 2-17,-2 0 6,1 0-8,2 1-31,0 0-48,15-4-246,-16 5 84,-3 1-59,3-1-27,-3 2-99,-2 0-56,0-1-304,-13 2-321</inkml:trace>
  <inkml:trace contextRef="#ctx0" brushRef="#br0" timeOffset="9583.04">15430 2263 351,'0'0'446,"-16"14"252,16-14-412,-6 6 37,6-6-6,0 0 8,0 0-21,11 5-45,-11-5-52,25-3-56,-8 0-19,7-1-23,2-1-54,1 1-26,4-1-77,0 0-57,25-3-366,-28 4 102,-4 1-125,-3 1-299,-4-1-318</inkml:trace>
  <inkml:trace contextRef="#ctx0" brushRef="#br0" timeOffset="10239.04">13487 2094 234,'0'0'616,"0"0"232,0 0-554,0 0-58,-12 6-56,12-6-2,-11 15 23,-1-2 14,-6 9-25,-2 9 4,-7 3-22,-2 14-21,-3 1-35,-1 5-14,1 1-17,1 0-17,-24 52-122,31-54-117,1 0-62,5-2-148,2-5-167,1-2-301,-1-3-394</inkml:trace>
  <inkml:trace contextRef="#ctx0" brushRef="#br0" timeOffset="14713.05">5223 4013 176,'0'0'331,"0"0"-111,0 0-10,0 0-45,0 0 20,0 0-29,0 0 35,0 0-33,-1-4 191,1 4-174,-5-10-42,5 10 2,0 0-24,0 0-15,-7-6-29,7 6-1,0 0-27,0 0 7,-11-6-17,11 6 14,0 0-27,0 0 6,-14-3-14,1 6 18,13-3-11,-18 3-18,6 2 16,-3 1-14,-4 5 18,-1 4-8,-3 1 17,-5 9-1,1 0 22,-2 5-14,-1 2 14,-3 6-20,6-3 9,0 0-14,-19 37 37,28-39-30,7-5-64,4 0 59,5-6-55,6 2 62,5-5-4,6 2-44,8-3 49,9-1-78,5-4-44,6-1-133,5-5-160,-1 0-511,4-5-454</inkml:trace>
  <inkml:trace contextRef="#ctx0" brushRef="#br0" timeOffset="15480.05">8294 3828 695,'1'-11'369,"-1"11"-79,0 0-52,0 0-22,0 0-21,0 0-14,0 0-4,0 0-13,0 0-18,8-6-8,-8 6-19,0 0-10,0 0-37,0 0-22,0 0 25,11 1-54,-11-1 0,12 8-3,-3 0-7,1 2 2,3 6 25,2 5-2,1 1 10,3 8-10,0 4 35,-3 1-11,1 1-1,-2 0-17,-1 1-1,4 29 18,-11-36-30,-1-4-5,-3-3 2,-5 5-58,0-3 63,-6 4-55,-2-1 36,-6 5-131,-4-2-55,-3-2-174,-1-2-157,-2-3-355,4-7-405</inkml:trace>
  <inkml:trace contextRef="#ctx0" brushRef="#br0" timeOffset="16522.05">9448 4056 478,'0'0'455,"0"0"-90,0 0-105,0-14-37,0 14-66,0 0-4,1-12-25,-1 12 15,0 0-24,0 0 18,1-13-19,-1 13 3,0 0-39,2-11 50,-2 11-82,0 0-25,0 0-4,0 0-13,0 0 10,10-3-22,-10 3 18,9 6-16,-1 1 17,0 2-12,1 1 21,2 2-21,0 5 12,2 0-14,14 22 17,-14-19-1,2 3-16,-1-3 14,1 2-18,-1-2 19,1 1-23,-3-4 4,1 0 3,-3-2 0,-2-2 5,1-3 0,0 2-1,-2-3-3,0 1 5,4 4 69,-11-14 37,9 11 52,-9-11 4,9 4 25,-9-4-88,0 0 27,15-11-86,-7-2 36,1-6-24,2-5-4,1-5-8,1-7-18,2 1-3,-2-1-20,-2 7 86,0 3-29,-2 0 29,-2 6-34,1 0 15,-2 1-45,-1 4 26,1 0-48,0 3 18,-2 1-95,0 2-13,-1 0-120,-3 9-26,6-14-107,-6 14 4,13-7-397,-13 7 242,12 2-341,-12-2-365</inkml:trace>
  <inkml:trace contextRef="#ctx0" brushRef="#br0" timeOffset="17028.05">11830 3831 497,'0'0'420,"4"-14"-52,-4 14-50,2-12-40,-2 12-35,0-13-12,0 13-23,0 0-30,0-17-39,0 17-30,-4-11-21,4 11-23,-6-9-13,-2 1 18,8 8-48,-7-5-9,7 5 2,-12 4-6,2 2 1,1 4 0,-4 3-2,-5 6 1,3 4-2,-7 6 4,2 3 8,-1 3-20,5 0 20,-1-1-16,-7 31 17,15-35-2,2-1-20,4-3 10,1-2 8,5 0-1,3 0 2,4-3-2,3 2-2,4-4 6,6-2 0,2-1-51,9 0 51,3-4-41,5-3-78,48 0-444,-46-8-366,6-3-476</inkml:trace>
  <inkml:trace contextRef="#ctx0" brushRef="#br0" timeOffset="17754.05">15252 3550 326,'0'0'347,"0"0"-41,1-12-59,-1 12-15,0 0-46,0 0 26,3-11-30,-3 11 196,0 0-216,3-10-42,-3 10-19,0 0-36,9-5-9,-9 5-17,14 2 5,-2 4-14,2 1 41,2 5-16,2 7 10,2 3 18,1 7 14,-2 4 6,17 41 77,-22-34-99,-4 2 1,0-2-18,-3 0-7,-5-5-7,-2-5-10,-3 2 12,-6 6 4,-9-2-9,-6-3-10,-11 5-145,-9 1-120,-5-6-231,-8-1-621</inkml:trace>
  <inkml:trace contextRef="#ctx0" brushRef="#br0" timeOffset="20284.95">12488 4475 179,'5'10'205,"-5"-10"-46,4 14-1,-1-6 5,1 2-29,0 0-8,0 4-6,3-2 16,0 1-53,0 1 1,1 2 9,4 1-17,-1-2-7,2-1-3,2 1 1,2-1 4,1-1 3,0-2-12,2-1 4,1-2-1,1 0 10,0-4-9,1 0 16,22-1 104,-19-5-88,2 0-17,5-3-14,0-3-28,0-2 10,1 0 3,4 0-5,-5 0-10,-1 2-11,-1-2-50,-2 2 51,3 1-54,-7 2 53,2 1-60,20 1 30,-21 5 35,0 1-9,-2 2-4,1 1-6,-2 3-10,-3-2-11,0 4-6,-3 0 2,0-1-1,-2 2-6,-3-1 2,-1 0 6,-3 1-1,2-1 27,3 11-17,-7-12-9,-2-1 16,2 0-15,-6-9 10,7 13-5,-7-13 24,9 11-7,-9-11 13,7 4-29,-7-4-7,17-4-34,-1-3 9,2-4-31,5-3 9,29-13-31,-25 14 51,-3 1 7,1 0 3,-1 4 3,-1 0 9,-1 3 2,3 2 2,-3 1 4,3 2 5,1 2-5,1-1 9,-1 3-1,1 1-3,0 1 1,35 7 17,-32-6 9,3-2 14,-1 2 1,1-2-1,0 0 17,1-2-23,-3-1 17,-2 0-22,1-2 14,-2-2-21,-2 0 32,-2-1-24,0-4-23,-3 0-42,17-13-77,-25 12 25,1-2-60,-6 2-87,-8 8-94,5-14-334,-5 14-173</inkml:trace>
  <inkml:trace contextRef="#ctx0" brushRef="#br0" timeOffset="20951.5">13378 5294 127,'0'0'709,"0"0"-130,0 0-180,7-8-26,-7 8-139,0 0-6,0 0-96,0 0 14,0 0-83,6-8 24,-6 8-73,0 0 65,0 0-75,4 10 44,-4-10-51,5 15 47,0-3-51,-3 2 50,0 2-56,1 0 53,-1 2-58,0 3 53,0-3-3,-2 2-7,2-2-55,0 0 35,-1 0-18,-1-1-23,0-3-14,0 13-89,0-16 58,0-11 11,0 20 10,0-20 21,-3 13-7,3-13-26,0 0-21,-6 6 26,6-6-9,-5-9 19,5 9 24,-4-20-71,6 3 42,0-4-22,7-30-21,-2 21 84,2-1-1,2 2 100,-2 0 37,1 3 19,1 1-1,-3 4-30,1 3-18,1-1-17,2 3-14,-3 1-9,1 3-14,-1 2-13,1 3-7,5-5 8,-15 12-16,13-4-2,-13 4 3,0 0-1,14 4 0,-14-4 30,0 0 32,0 14-46,0-14 49,-7 15-58,0-8 48,2 0-57,5-7 42,-11 14-46,-3-1 18,8-6-37,6-7-119,-11 9-76,11-9-50,-7 9-91,7-9-359,-7 7-222</inkml:trace>
  <inkml:trace contextRef="#ctx0" brushRef="#br0" timeOffset="21097.57">13906 5337 1037,'0'0'610,"10"3"-178,-10-3-41,0 0-139,0 0-10,0 0-110,13-1 13,-13 1-96,0 0-19,0 0-129,0 0-47,6-7-116,-6 7-75,0 0-448,9-5-305</inkml:trace>
  <inkml:trace contextRef="#ctx0" brushRef="#br0" timeOffset="21313.58">14232 5203 486,'0'0'414,"13"-2"-150,-13 2-4,8 7-63,-8-7 53,4 12-59,-2-2 48,-2 2-69,2 19 125,-4-13-160,2 1-75,-2 0 34,2 1-67,0-1 47,0 2-11,-1-1-13,1-2-10,0 0-8,-1-1-23,1 0-41,0-2-36,0-3-32,-2 0-42,0 10-196,-2-12 122,4-10-47,-4 10-74,4-10-243,0 0-93</inkml:trace>
  <inkml:trace contextRef="#ctx0" brushRef="#br0" timeOffset="21449.57">14094 5366 384,'-4'-12'648,"0"2"-40,4 10-134,-3-17-37,3 17-108,-2-17-1,2 17-102,9-19 32,0 11-94,4-2 28,3-3-85,9 2 32,6-1-73,8 0 27,3 0-56,3 0 0,2 2-172,1 1-82,-1 1-165,1 1-236,-4 0-374,-9 0-590</inkml:trace>
  <inkml:trace contextRef="#ctx0" brushRef="#br0" timeOffset="22931.58">5585 4668 381,'0'0'603,"0"0"-150,0 0-107,0 0-67,0 0-59,-1-11-58,1 11-34,0 0-26,0 0-18,0 0-21,0 0-20,0 0-14,0 0-10,0 0-1,0 0-9,0 0 1,7 7-1,-7-7-1,8 17 1,5 7 7,-7-12-7,2 1 0,-1 0-6,2 2 4,-1-2 1,1-1-4,1 1 4,-1-2-3,3 0 8,-1-2-4,1-1 7,3-2-2,-1-1 2,4-1 5,19-2 41,-13-5-36,3-2-5,2-1-3,2-5-1,1 1-2,-1 0-4,1-2 2,0 2-5,-2 0-1,2 1-3,-1-2-2,0 5 0,-5 2 0,1 0 3,26 3 5,-26 2 1,-2 4-3,-1-1-3,1 4-5,-5 0-1,1 1 0,-2 3-1,-4-2 1,-1 2 4,-2 0-3,-3-2 0,-1 0 3,0 1-3,-3-2 3,6 7-1,-11-16 2,8 11 4,-8-11-1,8 6-28,-8-6-23,9-6-4,-1 0-14,2-5-26,1-5-17,2-1 9,4-5-43,2-1 89,2 2-40,-1 0 81,27-13-47,-20 20 8,-3 2 61,6 2-47,-3 4 64,-1 5 24,4 1 9,-2 2-14,4 4-12,-2 0-5,1 2-6,-1 1-1,-1-1-11,-1 2 8,-4-3 8,24 9 55,-25-11-22,1 0 12,0 0 7,1-3-1,-3-2 11,7-2-16,-3-4-58,6 0 68,-1-5-64,-2 0 44,-1-4-63,2-3 47,-5 0-65,-2-1 51,-2 0-51,-2-2 49,-1 3-1,-3 1-18,-2 2-3,0 3-54,-4 0-64,-1 3-87,-1 0-126,-7 9-113,3-9-424,-3 9-404</inkml:trace>
  <inkml:trace contextRef="#ctx0" brushRef="#br0" timeOffset="23338.57">6548 5235 346,'0'0'309,"0"0"-70,0 0-39,4-3 161,5-1-242,-9 4 39,0 0-78,0 0 59,14 5-78,-14-5 63,7 6-76,-7-6 58,7 8-55,-7-8 11,8 13 4,-4-4-3,1 1 15,-1 2 7,1 3 35,-1 1-69,1-1 42,-1 6-66,2-1 40,-2 2-57,1-1 48,-1 2-61,1 0 48,-2 0-72,-1-2 18,-1-2-51,1 1-110,-1-2 21,-1-1-75,1 10-384,-2-16 7,1-11-113</inkml:trace>
  <inkml:trace contextRef="#ctx0" brushRef="#br0" timeOffset="23615.58">6671 5366 182,'5'-16'556,"-1"3"-216,0-1-21,1 1-142,1-2 24,7-12 74,-5 13-173,1 2-23,-2 0-15,1 2-19,1 1-17,1 1-1,-1 1-14,0 3 2,3 2 0,-12 2-5,16 0-9,-16 0 2,18 6-53,-10-1 78,2 10-49,-10-15-12,5 13 75,-5-13-42,-2 16 23,-2-7 25,-1-1 11,-3 1 10,0 1-6,-2-2-8,2-1-3,1 0-6,-1-2 37,-1 0-79,9-5-65,-19 9-249,19-9 90,-10 3-129,10-3-274,0 0-133</inkml:trace>
  <inkml:trace contextRef="#ctx0" brushRef="#br0" timeOffset="23853.58">7204 5254 811,'0'0'282,"9"6"-1,-9-6-119,6 8-32,-6-8-24,0 0-8,7 8 26,-7-8 31,0 0 69,7 8-51,-7-8 50,0 0-71,0 0 42,0 0-81,4 1 86,-4-1-91,0 0-49,13-1 61,-13 1-59,0 0 46,0 0-67,0 0 39,0 0-81,0 0-6,0 0-106,0 0-4,-7-10-106,7 10 18,0 0-92,-6 2-430,-5 1-4,11-3-238</inkml:trace>
  <inkml:trace contextRef="#ctx0" brushRef="#br0" timeOffset="24091.58">7470 5128 379,'9'-5'731,"-9"5"-174,14-9-186,-14 9-30,10-5-87,-10 5 96,14-2-228,-14 2-10,6 9-41,-2-1 74,-1 3-40,1 2 66,-2 2-68,0 1-11,0 1-18,2 3-17,-2-2-8,1 2-9,-1-1-9,0-1-1,-1 2 43,0-2-88,1-1 12,-1 0-92,-1 0 14,0-2-100,0-1 14,-1-2-91,-1 0 27,1-2-73,1-10-72,-5 12-430,5-12-334</inkml:trace>
  <inkml:trace contextRef="#ctx0" brushRef="#br0" timeOffset="24251.58">7416 5121 1670,'0'0'683,"0"0"-114,10-7-148,-1 2-49,4-2-107,5-2-43,5 0-64,0-3 20,14-2-61,4-2-10,14-6-171,2 4-175,6-2-362,1-3-615</inkml:trace>
  <inkml:trace contextRef="#ctx0" brushRef="#br0" timeOffset="27556.58">5416 7046 539,'0'0'493,"0"0"-24,0 0-125,4-9 17,-4 9 181,0 0-329,0 0 46,0 0-70,1-12 35,-1 12-78,0 0 27,0 0-84,0 0 31,0 0-80,0 0 34,0 0-74,0 0 41,0 0-59,0 0 52,2 13-15,-2 0-37,0 4 56,-2 3-58,1 4 52,-3 4-45,3 6 56,-2-2-50,2 0 48,-1 1-53,0-5-2,1 0 6,0-3-1,-1 1 3,2-1 4,-1 1-22,0-2 31,1 1-15,-1-6-82,1 2-55,-2-1 5,2-2-126,0-2-76,0-1-37,0-3-41,0-12-398,0 17-352</inkml:trace>
  <inkml:trace contextRef="#ctx0" brushRef="#br0" timeOffset="27814.57">5457 7224 537,'1'-11'469,"1"1"-111,-2 10-82,2-20-53,1 11-102,-1-2 31,1 2-91,0 0 50,8-11-6,-3 10-102,-1 1 57,5-1-68,-3 2 51,0 3-62,1 0 65,1 4-81,-11 1 65,17 0-62,-7 2 64,-2 5-61,0 1 63,-3 2-47,-3 1 55,1 14 80,-7-12-43,0 0 10,-1 2 1,-3-1-11,-2 1-10,-3-1-15,3 0-9,0-2-10,1-2-80,0 0 15,3-2-47,-2-1-69,8-7-108,-9 11-123,9-11-1322</inkml:trace>
  <inkml:trace contextRef="#ctx0" brushRef="#br0" timeOffset="28123.58">5825 7303 218,'0'0'666,"0"0"-98,-10 5-158,10-5 2,0 0-111,-9 5 32,9-5-68,0 0 11,0 0-65,-8 5-46,8-5 23,0 0 28,0 0-166,0 0-17,0 0 43,0 0-63,14 3 54,-14-3-54,27-1 56,-6 0-63,2 1 50,1-1-63,2 1 57,-1 0-64,-1-2 48,1 2-55,19 2 29,-22-2-19,0 0-103,-3 1 4,1-1-101,-1 1 13,-3-1-94,-1 0 18,1-1-74,-2 0-73,-2-3-425,1 1-390</inkml:trace>
  <inkml:trace contextRef="#ctx0" brushRef="#br0" timeOffset="28393.66">6233 7167 257,'-7'-6'572,"7"6"-61,0 0-153,-6-9 12,6 9-97,0 0 5,-5-7-90,5 7 22,0 0-90,0 0 27,0 0-85,0 0 39,5-13-76,8 10 65,-13 3-29,24-1-68,-10 2 51,0-1-58,4 3 59,-1 2-52,4 4 62,0 1-15,-1-1 42,1 4-72,-2-2 50,-4 2-58,0-1 50,-2 2-65,4 11 50,-13-10 8,-3-1-57,-4 1 54,-1 1-53,-3 2 48,-3-2-70,-1 0 4,0-1-115,-1 0-18,1-2-125,2-4-41,0 1-87,3-3-440,6-7-401</inkml:trace>
  <inkml:trace contextRef="#ctx0" brushRef="#br0" timeOffset="28780.2">6957 7089 372,'13'-7'682,"-4"0"-220,-1 1-40,-2 1-122,-6 5 3,17-13 132,-17 13-279,6-6 31,-6 6-81,0 0 29,8-10-83,-8 10 41,0 0-74,0 0 49,0 0-64,0 0 53,-8 14-57,4-6 52,-2 4-40,-1 3 86,-10 19 5,9-15-69,-1 1 48,1 1-49,-1 1 38,2-1-59,-1 1-5,2-1-2,1 0 3,-1 1 1,2-1 2,2-2-2,1-3 2,1 2-1,0-3-2,2 0 1,1-1-25,2 0 34,1-3-28,3 0 32,3-4-28,1 0 33,3-3-34,0-2 31,3-2-6,0-3-3,0-2 4,1-2-5,1-2-1,-3-3-5,19-23-4,-21 13 9,-1-3-47,-3 2 52,-3 2-46,-1 1 79,-3-1-64,0 4 1,-2 1-12,-1-1-26,-2 5 1,0-1-111,-1 2-16,1 11-120,-7-14-8,-4 3-501,11 11-49,-15-2-402</inkml:trace>
  <inkml:trace contextRef="#ctx0" brushRef="#br0" timeOffset="29125.2">6901 7271 234,'0'0'494,"0"0"-173,-9-9 25,9 9 168,-5-9-301,5 9 36,0 0-79,-1-17 19,1 17-82,2-12 41,-2 12-75,7-10 37,-7 10-68,10-11 50,-10 11-74,14-11 45,-14 11-61,14-4 48,4 3-21,-8 3-41,0 4 80,2 1-23,-1 1 53,2 3-71,1 0 46,0 4-64,0 0 60,2 1-44,-2 0 54,2-2-66,-2 1 55,3-1-65,-2-1 7,2-1 7,-3-2 5,0 0 1,-1-1-1,1-2 13,-3-2 10,0 1 18,1-2 12,-1-2 2,-11-2-7,23 0-14,-13-1-14,2-2-14,-1-2-63,2-1-90,10-4-272,-14 3 69,1 1-128,-1 0-566,-9 6-628</inkml:trace>
  <inkml:trace contextRef="#ctx0" brushRef="#br0" timeOffset="30443.74">7071 7083 105,'0'0'282,"0"0"-50,0 0-30,0 0-6,0 0-2,0 0-51,0 0 49,9-5-60,-9 5 58,0 0 85,0 0-181,0 0 49,5-8-64,-5 8 54,0 0-62,0 0 43,0 0-54,0 0 37,0 0-65,6-8 34,-6 8-63,0 0 47,0 0-63,0 0 51,15-2-24,-15 2-31,10 4 51,-10-4-52,14 3 45,-14-3-56,13 4 56,-13-4-65,16 8 16,-16-8-115,12 11 13,-6-4-122,-6-7-201,6 14-228,-6-14-183</inkml:trace>
  <inkml:trace contextRef="#ctx0" brushRef="#br0" timeOffset="31652.06">8745 6992 223,'-10'-1'419,"10"1"-100,0 0-60,0 0-48,0 0-22,0 0-7,0 0 0,0 0 45,0 0-66,0 0 42,0 0-69,0 0 159,0 0-142,0 0-70,0 0 44,0 0-64,0 0 47,0 0-68,0 0 0,0 0 49,0 0-61,0 0 50,0 0-60,0 0 48,0 0-54,0 0 53,0 0 13,0 0-64,0 0 51,0 0-60,0 0 50,0 0-52,0 0 56,0 0-46,0 0 20,0 0 17,14 0 16,-14 0 4,22 0-5,-11-2-11,4 1-3,17-3 24,-15 2-45,1 2-1,0-3-33,0 2 25,-2 0-32,1-2 28,-2 2-30,-1 0 32,0-1-31,-1 2 31,1 0-33,-2-3 30,-12 3-29,21-2 28,-3-1-8,-18 3-26,18 0 20,-18 0-79,13-2-26,-13 2-63,13-2-65,-13 2-73,0 0-64,15-2-36,-15 2-69,0 0-370,13 0-385</inkml:trace>
  <inkml:trace contextRef="#ctx0" brushRef="#br0" timeOffset="32090.39">8745 7289 429,'-9'4'486,"9"-4"-33,0 0-123,-11 2 13,11-2-73,0 0 24,0 0-69,-7 0 273,-4 1-246,11-1-78,0 0 39,0 0-78,0 0 39,0 0-80,0 0-14,0 0-13,0 0-15,0 0-10,0 0-9,0 0-10,0 0-3,0 0 1,18-9 9,-1 7-24,1-1 3,2-1-2,2 0 1,3-2-1,0 3 2,0-2-1,-1 1-11,0 1 3,-1-2 2,-5 3 2,1-2 2,-1 1-1,-3 0 0,12-1-4,-27 4-2,22-4 2,-22 4 2,15-1-5,-15 1 1,13-3-6,-13 3-7,0 0-3,15 0-11,-15 0-15,0 0-15,13-3 18,-13 3-97,0 0-17,0 0-491,7-7 234,-7 7-68,0 0-395,0 0-430</inkml:trace>
  <inkml:trace contextRef="#ctx0" brushRef="#br0" timeOffset="33236.51">9197 6843 124,'0'0'367,"0"0"-79,0 0-38,-6-7-13,6 7-11,0 0 11,0 0-2,0 0-10,-5-9-7,5 9-9,0 0 1,0 0 231,-5-7-222,5 7-10,0 0-16,0 0-54,0 0 14,0 0-63,0 0 3,0 0-56,0 0 8,0 0-43,0 0 14,0 0-2,0 0-27,0 0 33,18 8-13,-7-1-15,3 3 29,3 1-31,1 0 25,5 2 0,0 3-5,-2 0 12,4-1-11,-2 1-3,1 3 4,-1-3-4,-1 1 2,-1-1-5,-5-2-1,13 12-5,-17-15-5,-2 1 7,-2 0 3,-2-2 4,-2 1-1,-3-1 5,-2 1 6,-4 1 5,-2 0 1,-4 2 1,-2 1-2,-1-4-7,0 0 6,2 0-12,1-1-1,-2-2-20,3-1-71,1 1-76,-1-2-42,2 1-189,0-2-71,2 1-637,6-6-714</inkml:trace>
  <inkml:trace contextRef="#ctx0" brushRef="#br0" timeOffset="33960.62">8608 6821 525,'0'0'198,"0"0"-7,8-8-33,-8 8 10,0 0-56,6-7 20,-6 7-52,0 0 27,0 0-53,0 0-1,0 0-3,0 0 1,0 0 14,0 0 9,-13 7 166,1 0-86,-6 5 20,-5 1-8,-3 3-11,1-2-15,-1 1 30,3-1-71,-1 1 16,1-1-65,4-3 41,1 1-68,0 2 48,3-3-69,-2-1 52,-8 10-16,14-13-54,2 0 51,0-1-62,2 0 57,7-6-60,-11 10 58,11-10-56,-7 10 58,7-10-56,-4 11 55,4-11-54,1 10 58,-1-10-59,7 12 53,2 4-30,-3-9-23,0 2 63,3 1-58,0 3 55,0-2-57,1 0 51,1 3-57,0 0 63,2 1-57,-2-1 60,2 1-56,-1 2 66,-1-1-49,2-1 51,12 18-11,-13-17-46,0-2 52,2 2-52,-3-4-1,3 2 2,-1 0 0,2-3-2,-1 0-53,4-1-88,-1-2-127,6-2-132,-3-2-545,1-3-541</inkml:trace>
  <inkml:trace contextRef="#ctx0" brushRef="#br0" timeOffset="35004.58">10721 6909 440,'-8'5'384,"8"-5"-51,0 0-35,0 0-30,0 0-14,-9-5-5,9 5-14,0 0-17,0 0-2,-8-9-12,8 9-16,0 0-21,-5-10-23,5 10-21,-1-12 37,1 12-110,4-14-11,1 6-6,2 1-12,2-3-6,0 0-4,4 4-4,-1-2 0,2 0-2,0 1-3,2 2-3,0 0-1,0 1-3,1 2-5,12 2-32,-12 1 21,-2 2 0,0 3 5,-2 0-3,1 1 9,-3 3-18,0 0 23,1 0-1,-3 2 5,0 0-3,-1-1-1,1 2-6,0-2 14,-1 0-30,9 12 26,-10-14-38,0 0 53,2-1-58,-3-2 64,2 2-49,-1-5 57,-7-3-57,16 5 60,-16-5-55,19-3 7,-9 0 3,-1-4 4,2 0 5,0-3 9,-2 0 32,1-4 17,-4 4 21,1-3 27,-2 2 1,-1 0 1,0 2-27,-3-2-14,2 1-18,-3 10-11,6-15-17,-6 15-41,2-14-61,-2 14-32,3-12-148,-3 12-397,5-9 301,-5 9-63,0 0-361,0 0-307</inkml:trace>
  <inkml:trace contextRef="#ctx0" brushRef="#br0" timeOffset="35383.58">11728 6738 13,'7'-6'506,"-7"6"-102,0 0-53,0 0-37,7-7-11,-7 7 45,0 0-94,0 0 30,0 0-85,0 0 27,5-7-93,-5 7 119,0 0-150,0 0-72,0 0 41,0 0-67,0 0 43,0 0-52,0 0 5,6 10 19,-6-10-1,0 14-3,-3-2 2,3 0-19,0 0 23,3 5-1,-3 1 7,0-2 2,0 4-4,0-2-5,0 2-3,0 0 12,2 0-15,0 1-1,-2 1-8,1-1-42,0-2 8,1-1-102,-1 0 11,1 0-98,1 0-58,-1 8-341,0-14 288,-2-12-423,0 17-261</inkml:trace>
  <inkml:trace contextRef="#ctx0" brushRef="#br0" timeOffset="35651.58">11745 6853 167,'3'-16'539,"-1"1"-125,1-1-65,1 0 27,1 0-95,5-13 174,-2 13-274,-2 3-77,4 0 29,-1 0-79,-1 2 37,1 2-69,5 0 47,-5 3-63,5 1 47,-5 3-67,-9 2 52,20 2-58,-11 2 52,-3 2-54,5 9 38,-7-6 40,-4-9-39,0 20 2,-4-9 36,0 1 27,-3-1 6,-3 1-30,-2 1 14,-2 1-30,-1-1 12,-1-1-29,2-1 15,-3-1-6,3-4-31,-8 10-173,10-12-41,12-4-116,-13 5-129,13-5-426,-8-5-440</inkml:trace>
  <inkml:trace contextRef="#ctx0" brushRef="#br0" timeOffset="36626.58">12463 6640 13,'0'0'520,"0"0"-48,9-6 252,-9 6-435,0 0 39,0 0-82,7-9 52,-7 9-70,0 0 28,4-7-81,-4 7 25,0 0-90,0 0 22,6-7-78,-6 7 30,0 0-70,0 0 47,6-1-16,7 2-58,-13-1 62,13 10-45,-3-2 7,-2 2 4,1 4 4,5 0 7,-3 3-30,-2 1 25,5 0-24,-1 4 30,1-1-11,-1-3 31,-1 1-37,-1-2 26,2 0-36,-3-2 29,0 0-35,-1-4 33,0 1-4,0-3-1,-4-1-15,1 0 55,2-2 16,-8-6 69,8 9 9,-8-9 15,9 6-8,-9-6 25,12-16-21,-6 1-138,1-4 7,-1-3-14,1-10 1,1 3-4,-2 0-2,-1-2 22,-1 7 29,0 0 6,0 2-7,0 5-14,-2-1-9,2 2-10,-4 3-7,4-11-42,-4 24-73,3-19-97,-3 19-128,2-12-108,-2 12-126,0 0 95,8-6-80,-8 6-645,8 6-788</inkml:trace>
  <inkml:trace contextRef="#ctx0" brushRef="#br0" timeOffset="37150.58">13616 6534 227,'0'0'437,"0"0"-141,0 0 35,5-5-93,-5 5 64,0 0-63,0 0 49,0 0-65,4-12 29,-4 12-73,0 0 38,0 0-71,0 0 35,0 0-66,0 0 31,-4-9-72,4 9 41,0 0-79,0 0 38,-10-5-8,10 5-73,0 0 51,-15 7-57,8-2 50,-2 0-58,-2 4 54,0 3-56,-1 1 59,-1 3-48,-1 1 4,5 0-2,-4 3 6,4-3 2,0 5-1,-6 18-18,7-18 5,4-2 28,2-2-19,-1 2 23,3-4-4,0 2-2,3-3 0,1-1 2,2 1 3,0-3 8,3 0 12,3-5-46,0 0 22,1-2 5,2-2-5,20-6-14,-17-2-12,4-4 29,-3-2-27,3-4 21,0-3-5,-3-4-5,0-6-4,-1 3 44,-7-4-44,-1 2 62,1 1 25,-7 2 2,-1 0 5,-1 2-29,-2 2-5,0 2-14,-2 0-36,-3 4-92,3-1-43,-5 5-155,-4 3-45,2 5-116,9 2-106,-23 0-388,8 2-521</inkml:trace>
  <inkml:trace contextRef="#ctx0" brushRef="#br0" timeOffset="37516.58">13384 6737 383,'0'0'368,"-2"-10"-85,-2-4 276,4 14-276,0-10-63,0 10 34,0 0-93,-2-16 26,2 16-79,0 0 31,2-13-78,-2 13 35,0 0-70,6-12 51,-6 12-51,7-7 29,-7 7-66,14-2 49,-14 2-58,13-3 53,-13 3-53,19 6 54,-9-1-43,-1 2 99,3 3-70,-1-1-8,0 3 1,1 2-4,1 1-1,1-1 9,-3 1 11,1 2-4,14 12 33,-13-12-29,0-5 10,1 1-1,-1-1 16,-1-3 19,2 0 16,-1-1 13,3-1 8,1-2-4,-1-3-29,0 0 26,4-4-40,3 0 33,0-5-19,14-3 70,-23 4-72,0 1-36,1-1-25,-3 1-127,-1-1-115,0 2-221,-11 4-287,13-10-321,-13 10-675</inkml:trace>
  <inkml:trace contextRef="#ctx0" brushRef="#br0" timeOffset="53747.75">4752 6713 249,'0'0'197,"0"0"-43,0 0-16,0 0-17,0 0-2,0 0 2,0 0 19,2 9 17,-2-9-31,0 0 67,0 0-64,0 0 61,0 0-88,0 0 40,0 0-90,0 0 41,0 0-76,0 0 51,3 11-11,-3-11-48,0 0 69,0 17-21,0-17 18,0 22 4,0-3-5,-2 3 41,2 4-58,-1 10 65,0 8-56,0 7 67,-2 0-30,2 6 40,0-1-75,1 51 28,1-53-5,-1-1 31,4-3 6,-3-3-57,0-4 13,0-7-22,2-1-12,-3-3-5,3-5-10,-2 0-7,2-3-11,-2-4 0,0-2-2,0 1-10,2 8-144,-2-15 30,1 0-124,-2-12 4,2 15-106,-2-15-180,0 0-439,0 0-541</inkml:trace>
  <inkml:trace contextRef="#ctx0" brushRef="#br0" timeOffset="57158.52">4892 6534 293,'0'0'285,"0"0"-20,-7-7-13,7 7 0,0 0-37,-6-10-10,6 10-1,0 0-12,-5-9-15,5 9 121,-6-6-160,6 6-2,0 0 0,0 0-2,-8-9-16,8 9-19,0 0-17,0 0-15,0 0-16,-6-7-14,6 7 2,0 0-14,0 0-8,0 0-6,0 0-15,0 0-4,-8-5-11,8 5-10,0 0-25,0 0 13,0 0-6,0 0 7,0 0 7,0 0 4,0 0 3,-11 5 6,11-5-1,-7 4-7,7-4-2,-10 12-30,10-12 40,-9 6 2,9-6 5,-7 7 3,7-7-1,-7 7 3,7-7 3,0 0 10,-8 7-6,8-7 0,0 0 3,-7 7-3,7-7 0,0 0 0,-6 6-5,6-6 5,0 0-1,0 0-3,0 0-2,0 0 2,0 0 2,0 0-1,0 0-5,0 0 1,5 11 5,-5-11 2,0 0 6,16 5 1,-16-5 8,17 1 15,-17-1 17,23 2 5,-8-2-60,1 0 67,3 0-18,2 0-7,0 0-3,7 0-4,-1 0-3,2-2-7,1 2 0,2-1 2,-1 1 10,4-4 1,38 2 28,-37-1-33,-1 0-1,0 2 2,-1-2-52,1 1 59,1-1-48,-6 0 56,3 1-43,3-1 59,0-3-47,-1 0 55,-1 2-59,2 1 50,-2-2-63,37-4 36,-36 4 18,3 0-52,1 0 58,6-2-60,1 2 54,-1 0-53,3-2 68,2-1-62,2 0 57,-1 0-62,-2 3 56,2-3-61,-1 1 52,-3 1-53,51-6 38,-50 4 9,0 3-57,1-3 57,1 1-57,1 0 56,-1 0-60,1 0 52,-1 2-55,-2-3 58,2-1-55,-4 4 56,3-1-63,-4 0 60,-1 1-56,34-2 30,-38 1 26,-1 2-55,0 2 55,0-1-60,0 1 59,-1 2-59,-1-3 64,4 3-59,-3-2 59,1 2-60,3 0 51,-1 0-45,0 0 55,2 0-52,50-1 28,-44 0 21,1 0-55,1-2 61,-3 2-57,5-2 57,-1 1-56,0-1 58,2 0-60,0-1 54,2 2-55,0-1 52,0 1-51,2 0 55,-2 0-57,58-2-14,-57 4 33,0-2-2,0 2 3,1 0 2,0 0-5,-1-2-2,3 2 8,0 0 6,0 0-12,1 0 2,1-3 9,1 3-3,0 0-5,-2-1 2,62 0 3,-62 1-3,2-2 4,-2 1-2,1 1-5,0 0 7,0 1-4,0-1 3,0 0-3,-1 2 50,0 0-60,1 1 0,-2-1 3,0 1 5,-2 1-1,-1 1 4,0-1-2,-2 3 6,0-1 49,0-1-57,0 2 48,-1 0-62,-2 0 54,3 0-46,-1 1 44,-1-1-54,2-1 53,-2 1-57,2-2 59,-2 2-57,56 5 30,-54-10 20,-1 4-50,0 0 47,3-1-48,1 0 55,-1 0-58,0 0 48,1 2-47,-1-1 52,-1-1-54,1 2 55,-3-3-57,-1 3 58,3 0-54,50 5 38,-55-7-36,1 2 52,0-2-60,2-2 58,-3 4-44,2-4 49,1 1-60,0-1 55,-1 2-60,1-1 70,-2-1-62,2 0 59,-3 1-62,1-2 55,51 6-31,-51-4-22,0-1 57,-3 0-59,3 1 53,-2-1-55,-4 1 60,4 1-58,0-2 57,-4 2-54,-5-3 55,4 1-58,-5 1 56,-1-1-56,-1 1 60,40 4-30,-37-6-31,-5 2 63,2 2-60,-2-4 41,2 3-31,0-2 48,-1 1-50,1-1 50,-3 2-60,2-3 60,-1 3-56,1-3 61,-3 1-63,0 0 45,26 3-20,-31-3-27,-1-1 61,1 1-62,-2-1 60,2 0-54,-1 2 57,0-3-58,0 2 57,-1-3-53,2 2 53,-1 0-55,-1-1 52,0 1-51,0 0 3,27-1-7,-28 0 17,-1-1 2,0 1 4,-2-1 0,2 0 51,1-1-55,-2 1 48,-2 0-49,1-1 47,-1 0-26,-1-1-14,-1 0 57,0 1-52,-3 1 57,13-2-46,-30 2 1,24-2-2,-24 2 0,19 0 1,-19 0 3,15 0-2,-15 0-3,14-1-1,-14 1 2,0 0-3,16 0-2,-16 0-5,0 0-1,0 0-8,7 0 38,6 0-57,-13 0 43,0 0-57,0 0 33,0 0-25,10 5 49,-10-5-45,0 0 50,3 15-55,-3-15-4,0 15 21,0-15 6,0 19 5,0-8-4,0 2 3,0 2-27,0-3 35,-1 7-24,1-1 28,0 3-1,0 3-1,0 0-1,0 2-3,0 1 5,0 1-3,0 1 1,0-1 0,0 1-3,1 0 4,-1 37 2,4-38-4,-2-1 1,-2 0-1,4-3 1,-1 1 1,0-2 0,0-3-1,1 0 0,-2-3 8,2 0-4,0-3 14,0 1-45,-2-3 30,1 0-31,2 8 7,-5-20 35,4 16-35,-4-16 39,3 16-38,-3-16 32,3 9-32,-3-9 34,0 0-28,3 14 28,-3-14-31,0 0 33,1 11-35,-1-11 31,0 0-30,3 12 12,-3-12 16,0 0-31,0 0 32,0 0-32,0 0 33,1 12-31,-1-12 32,0 0-35,0 0 34,0 0-32,0 0 32,0 0-35,0 0 33,0 0-35,-6 8 27,6-8 11,0 0-30,-15 0 21,15 0-35,-20 0 28,20 0-28,-27 0 35,11-3-30,-5 3 33,1 0-35,-1-2 32,-2 2-30,-3-1 30,-1 0-30,-33 0 37,26 1-7,-3-2-6,-1 2 3,-2 0-4,1 0-1,-2 0-1,-1 0 0,-2 0 0,0 0 2,-6 2-3,-1-2 2,0 0-27,-1 0 27,-1 1-30,-51-1 6,50 0 26,1 0-2,-4 1-5,1-1-1,1-1 28,-2 1-49,-1 0 28,-1-1 1,1-1-2,-1 2-3,3-1-25,-3 0 31,-1 1-27,3-2 32,-62-1 1,58 1-8,1 1-1,1 0 2,-4 0-1,3-1 2,-1 1-1,0 1-7,-1-3 6,3 2-3,-2-2 2,-2 3 2,3-3-1,-1 2-3,-2 0 5,-62-2-3,64 2 0,-4 1 0,0-1 0,4 0 1,-1 1-2,0-3 2,2 3-1,-1 0 1,0 0-3,1 0 2,-1 0 9,-1 0-5,-1 0-2,4 0 4,-3 0-9,2 0-1,0 0 6,0-1 0,1 1-1,1 0-1,1 0-1,1 0 0,-2-2-24,1 2 27,2-1 1,-3 1-1,2-1 2,0 1-4,1 0 2,-54-2-2,56 1 0,-1 0-2,2-1 0,2 2 1,-3-1-2,2 1 2,3-3-3,4 3-1,1 0 0,-1-1 2,-4 1 1,3-1-3,3 1-5,-9 0 9,-50 0-11,50 1 15,1-1-4,0 1 0,-1-1-1,1 0-6,-1 3-4,1-2 5,2 2 8,-1 0-7,-1-2-2,2 3 3,-1-4-1,3 3-3,-2-1-2,-43 3-1,43-4 9,5 0-1,-8 1-7,8-2-3,-7 0 1,1 0 4,5 3 2,0-3 0,-6 0 0,1 0 16,5 0-17,-7 1-2,1 2-13,0-2-5,-51 3-47,50-2 42,-3-1 5,6 4 7,-2-3 3,1 1 17,0 1-7,-1-1 2,2 0 1,0-1 1,0 1-4,6 0 0,2-1 2,-8 0 1,9 3 4,-43 1-9,42-3 7,1 0 1,-1 1 0,-1 0 3,1-1-1,0 1 1,-5 0-4,-1 0-3,1 1 1,-5-2 2,12 3 0,-2-3 1,1 0-1,1 2-17,-41 4 7,41-3 18,0-1-19,-7-1 18,7 2 1,-6 1-4,6-3-6,0 2 0,-1-1-5,-4 1-5,-2 1 16,7-2-18,1 0 5,-8 1-2,7 0 3,-39 3-10,40-3 11,0-2 5,0 0 52,-3 2-61,3-2 1,0 0 0,0 0 4,1 3-5,-2-2 4,2 0 0,0 0 54,1 0-57,1 0 48,1 0-57,-22 1 30,28 0 24,1-2-60,0-1 57,2 1-57,1-1 57,0 1-59,0-1 59,2 2-54,2-2 58,0 1-63,1-1 53,0 0-58,-1 0 53,1 1-52,0-1 60,2 1-59,-2 0 61,2-1-57,0 0 56,-2-2-55,4 3 55,1-3-53,-1 2 60,1 0-68,-1-1 61,1 0-55,-1 1 56,2-1-61,-2 0 61,-12 4-30,12-5-26,1 0 55,0 2-57,1 0 58,-2-2-58,1 4 55,-1-3-54,-3 1 61,1 0-60,0 1 61,-2-1-61,2 1 53,-4 0-56,2 0 55,-21 2-23,20-1-27,0-2 71,-2 1-50,3 0 63,0-2-48,0 2 65,1-1-62,0 0 48,0-1-63,2 1 51,2-1-60,-1 0 53,3-2-60,0 3 63,-9-1 0,20-2-47,-14 3 57,14-3-59,-14 1 58,14-1-56,-12 1 60,12-1-57,-11 2 54,11-2-42,0 0 47,-14 1-45,14-1 46,0 0-64,-15 4 50,15-4-8,-15 1-56,15-1 52,0 0-61,-15 3 56,15-3-53,0 0 50,-15 3-48,15-3 57,-11 2-64,11-2 55,0 0-53,-15 1 55,15-1-54,0 0 63,-6 2 15,-8-1-35,14-1 65,0 0-36,0 0 48,0 0-35,-13 1 35,13-1-34,0 0 24,0 0-35,0 0 22,0 0-19,0 0 17,0 0-7,0 0 12,-5-1 91,5 1-78,0 0 0,0 0-3,0 0-9,0 0-14,0 0-13,0 0-32,0 0-90,0 0-151,-8-5-390,8 5-1046</inkml:trace>
  <inkml:trace contextRef="#ctx0" brushRef="#br0" timeOffset="57985.51">4605 7947 601</inkml:trace>
  <inkml:trace contextRef="#ctx0" brushRef="#br0" timeOffset="61359.52">4353 9036 381,'0'0'633,"0"0"-163,0 0 3,0 0-120,-1-12-11,1 12-86,0 0 38,0 0-60,0 0-7,0 0 1,-1-13-9,1 13-28,0 0 101,0 0-182,0 0-22,0 0-21,0 0-17,0 0-14,1-11-15,-1 11 1,0 0-51,0 0 29,0 0 7,0 0-4,0 16-28,0-5 33,1 4-19,-2 28 75,0-17-23,-1 1-8,1 2-4,-2 3-6,2 0-2,-1 1-6,-1-3 2,2-2-4,-2 0 0,1 3-5,-1-3 4,0-2-6,0-1 1,-1 1-14,0 15-167,1-24 8,2 0-57,0-2 12,0-3-77,-1-1 37,2-11-129,-1 11-96,1-11-484,0 0-545</inkml:trace>
  <inkml:trace contextRef="#ctx0" brushRef="#br0" timeOffset="61656.51">4370 9181 165,'0'0'473,"2"-19"-98,-2 19-14,0-15-6,0 15-13,0-14 38,0 14-91,0-14-20,0 14-23,0-14-12,0 14-19,2-15-16,-1 2 112,-1 13-212,4-12-34,1 3-19,2 2-14,4-3-11,-1 2-8,3 1-19,-1-1 35,2 4-69,-2 0 50,1 3-63,-1 2 48,0 2-60,1 2 1,6 8-45,-10-4 69,-4 0 13,-1 2 6,-3 1 6,-2 0-1,-2 0 6,-3 0 2,-3 2 3,-1 1 16,-3-1 37,-2-1-65,0 0 54,0-2-72,4-1 34,-11 4-338,13-10-51,9-4-130,-14 3-372,14-3-454</inkml:trace>
  <inkml:trace contextRef="#ctx0" brushRef="#br0" timeOffset="62396.05">5094 9150 750,'0'0'479,"0"0"-103,4-10-66,-4 10-41,0 0-22,4-12-11,-4 12 14,0 0 13,2-12-5,-2 12-35,0 0 13,0 0-64,3-11 7,-3 11-65,0 0 61,0 0-105,0 0-45,0 0 13,3-11-42,-3 11 25,0 0-35,-6 13 36,4-4-31,-6 6 50,0 3-52,0 2 38,-4 4-38,2 1 36,-3 1-9,-10 28 6,12-28-16,-1 0-1,1-1-1,2-6 1,0 1-2,0-3 1,2-3-7,1-2 12,1 0 2,1-2 3,-1-1 7,5-9 20,-6 13 34,6-13 3,0 0-27,0 0-90,-3-19-4,8 2 14,3-5-31,2-6 49,2 2-31,1-2 47,0 1 25,1 0 21,0 1-7,0 1-30,-1 1 23,-1 6-33,-1 0 33,0 3-18,-4 1 20,1 2-25,-3 2 14,1 2-30,-2-1 10,-4 9-22,9-12 15,-9 12-24,8-6 26,-8 6-15,0 0 28,15 6-23,-10 4 4,4 1 26,5 24 0,-7-14-2,3 6 5,-3 0-10,1 2-2,0-2-1,-1 2-3,1-2 0,-1-4-1,-2 1-4,0-2 4,1 0-4,-1-1 0,0-4-1,-1-1-2,3 12 4,-3-16-2,-1-1 3,-3-11-1,4 18-1,-4-18-35,3 13-63,-3-13-90,2 12-96,-2-12-63,0 0-268,0 0-610,0 0-829</inkml:trace>
  <inkml:trace contextRef="#ctx0" brushRef="#br0" timeOffset="63491.06">6245 8987 421,'0'0'399,"0"0"-30,2-11-51,-2 11 27,0 0-88,0 0 34,1-15-88,-1 15 43,0 0-62,0-12 44,0 12-73,0 0 152,-3-11-164,3 11-73,0 0 5,0 0-48,0 0 39,-5-10-63,5 10 49,0 0-66,-14 12 56,5-1-63,-2 6 13,-3 5 11,0 4-8,-3 7 27,-11 36 21,16-34-25,2-2 5,4-1-1,0-1-2,2 1-9,2-5 58,1 1-63,4-3 7,-1 1 6,3-2-1,3-3 8,2-1 26,2-3 21,2 0 5,23 7 60,-19-13-78,1-4-15,-2 0-8,-1-3-8,1 0-8,-4 0-33,-2-4-38,1 2-41,-12-2-65,18 2-40,-18-2-177,13-2-100,-13 2-171,0 0-297</inkml:trace>
  <inkml:trace contextRef="#ctx0" brushRef="#br0" timeOffset="66451.05">6422 9247 249,'0'0'348,"0"0"-73,0 0-38,0 0-16,0 0-4,0 0 6,0 0 2,0 0-6,0 0-15,0 0-14,0 0-8,0 0-7,0 0-8,0 0-13,0 0-21,0 0 71,7-7-133,-7 7-14,7-8-15,-7 8-9,12-12-14,-4 6-23,0-2 17,1 3-22,1-2 18,2 2-21,-2 2 17,1-2-21,1 0 17,0 3-23,10 3 15,-9 1 2,-1 5 4,-1 0-1,1 2-2,-2 1 0,-1 2 0,1-2 2,-1 5-2,-1-3 5,1-1-4,-2 1 2,0 0 50,0-1-59,-1-1 53,8 6-20,-9-9-34,1-2 52,-6-5-53,13 10 57,-13-10-47,13 3 5,-13-3 13,15-3 56,-7-6-80,2 1 2,0-3 0,-2-2-3,1-4-13,0-2-19,9-19 23,-11 20 33,-2 4 10,2 0 4,-2 1-7,-1 3-8,-2 1-10,-2 9-20,7-17-29,-7 17-52,3-11-39,-3 11-31,0 0-46,0 0-38,0 0-66,0 0-841,7 8 129</inkml:trace>
  <inkml:trace contextRef="#ctx0" brushRef="#br0" timeOffset="66745.6">7207 9118 142,'8'-7'685,"-8"7"-171,7-6-117,-7 6-76,0 0-67,6-6-67,-6 6-36,0 0-30,0 0-27,8-5-21,-8 5-7,0 0 31,7 7 14,-7-7-30,9 30 125,-5-16-113,0 2-6,1 2-14,-1 3-13,2 0-14,-2 1 7,0 0-18,0 3 42,0-3-62,-2 2 44,2-1-68,-1-1 11,-1-2-95,-1-2 23,2 17-206,-3-22 69,0-1-18,-1-2 3,1-10-2,-3 14 3,3-14-17,0 0-39,-12 3 5,12-3-46,-12-13-138,6 2 65</inkml:trace>
  <inkml:trace contextRef="#ctx0" brushRef="#br0" timeOffset="66926.61">7237 9257 322,'5'-20'276,"0"0"-64,3-1-29,1 0-16,2 3-2,2-1-15,-1 2-14,2 2-18,-3 2-24,2 2-21,6-2 72,-7 9-62,-12 4 9,14-2 2,-14 2-4,11 6-12,-11-6 14,5 12 1,-5-12 24,-2 16-12,-1-6 14,-4-1-7,-1 3-18,0-2-13,-3 1-14,-10 11 29,9-12-81,1-2-50,4 0-60,-2-2-74,1-1-86,8-5-87,-10 3-471,10-3-346</inkml:trace>
  <inkml:trace contextRef="#ctx0" brushRef="#br0" timeOffset="67398.59">7894 9053 156,'13'-9'1175,"-13"9"-748,0 0-71,10-5-63,-10 5-59,0 0-42,8-5-35,-8 5-35,0 0-23,0 0-11,0 0 0,16 4 22,-16-4 2,12 11-16,-6-4-34,12 19 62,-8-9-55,-1 2-9,3 1-7,-2 4-8,0 0-5,0-1-8,1 3-5,0-2-4,-2-2-4,0-3-3,0 0-5,1 0 3,-1-3-1,-2-2 2,9 11 23,-10-15 10,0-2 29,0-3 20,-6-5-38,15 3 14,-15-3-43,18-10 31,-8-2-44,2-3 24,-1-4-44,0-5 3,0-3 7,1 1 19,-2 1 3,4-18 59,-7 25-44,0 1-28,-3 3 18,1-1-35,-1 4-2,1-1-66,-1 1-12,-4 11-79,6-18-51,-6 18-86,6-14-127,-6 14-17,8-10-14,-8 10-476</inkml:trace>
  <inkml:trace contextRef="#ctx0" brushRef="#br0" timeOffset="67819.13">9048 8855 58,'14'-10'536,"5"-4"236,-11 6-463,1 0-18,-3 3 9,-6 5-20,10-11-11,-10 11-18,10-9-36,-10 9-34,7-8-26,-7 8-50,0 0-22,0 0-17,0 0-13,0 0 13,-1 17 62,-6-6-71,0 2 2,0 4 8,-2 1-31,0 1 31,0 4-39,2-2 25,-1 1-31,-1 0-8,3 0 12,2-1 18,0 0-32,1-1 26,2-4-35,4 20 26,-1-19 20,3-2-52,-1 0 35,4-2-37,-1 0 37,3-3-44,0-2 37,4 0-33,-1-4 40,2 1-42,-1-3 4,1-3 2,2 0 3,2-4 1,19-11-4,-20 3-5,-1 0 1,1-6 13,-3-3-47,-3 3 39,-2-1-28,-4-1 40,2 1-33,-4 0 42,-2 2-39,0 0 34,-2 1-6,-2 1-24,0 2-25,-4-9-183,-1 14 12,2 0-69,-2 3-73,0 1-40,7 5-76,-18-3-381,18 3-399</inkml:trace>
  <inkml:trace contextRef="#ctx0" brushRef="#br0" timeOffset="68140.13">8977 9049 200,'0'0'449,"-5"-8"-111,5 8-46,-1-10-68,1 10 3,1-12-19,-1 12-5,5-12-20,-5 12-23,8-13-9,4 1 114,-12 12-163,15-9-11,-7 4-13,-8 5-15,18-4-9,-18 4-2,18 2 10,-8 2-4,-1 2-8,0 3-10,1 0-22,-1 2 9,0 1-18,-2 2 18,13 14 6,-11-12-29,3-1 13,-3 0-18,2-2 19,-1 0-19,0-4 19,2 1-17,0-2 20,0 0-20,3-2 19,-2-3-22,1 1 10,0-4-40,1 2-27,14-8-282,-14 3 79,1-2-54,-2-1-91,2-1-341,-4-2-254</inkml:trace>
  <inkml:trace contextRef="#ctx0" brushRef="#br0" timeOffset="68387.13">9788 8836 32,'21'-15'1332,"-13"9"-889,2 1-79,-1 0-64,0-1-44,0 1-22,0 3-14,-9 2-13,16-4-14,-16 4-6,19 1 11,-19-1-41,20 8 55,-8 0-55,-1 1 10,13 20 77,-11-11-143,-3 3-25,-1 0 15,0 4 2,-2 3 5,-2-2-45,-3 0 46,-2 2-15,0-3-18,-2 2-6,-3 1 0,-3 1-21,-4 0 1,0-2-76,-29 29-358,19-30-51,-4-2-198,-3-6-738,-4-1-982</inkml:trace>
  <inkml:trace contextRef="#ctx0" brushRef="#br0" timeOffset="70814.13">12364 9085 452,'-13'0'473,"13"0"-89,-19-5-68,19 5-38,-19-5 222,19 5-281,-12-3-16,12 3-18,0 0-20,-13-3-24,13 3-22,0 0-31,0 0-23,0 0-16,0 0-9,0 0-7,0 0-5,13 0-3,5 1-2,36 0 16,-17-1-20,7 0-1,6 1 2,6-1-2,-2 1-3,0 1-3,0-1 0,-2 1-4,-2 0-3,-8 0 1,-4-2-36,-1 3-56,-5 0-57,-3-2-58,19 3-330,-28-3 243,-4-1-8,-2 3-69,-3-6-270,-11 3-147</inkml:trace>
  <inkml:trace contextRef="#ctx0" brushRef="#br0" timeOffset="71037.14">13065 8982 200,'0'0'532,"0"0"-84,0 0-175,-2-9-5,2 9-115,0 0 108,0 0-133,10-3-90,-10 3 45,10 6-67,-1-1 13,1 2 23,1 3 8,2 3 35,-1 1-33,1 2-10,-2-1-10,0 2 4,-2 0-1,-2 0-1,6 14 31,-12-15 8,-1-1-63,-3 0 42,-3 2-102,-2 0-51,-3 0-179,-7 1-207,3-3-251,-6-2-232</inkml:trace>
  <inkml:trace contextRef="#ctx0" brushRef="#br0" timeOffset="71837.69">14600 8978 94,'0'0'462,"-2"-10"-28,2 10-116,-2-11 23,2 11-91,0 0 30,0-14-89,0 14 20,0 0-87,0-12 23,0 12-83,0 0 28,0 0-68,0 0 42,0 0-62,0 0 36,0 0-40,11 7 51,-9 2-59,3 3 57,2 17-67,-5-12 14,0 0 3,2 0 14,-1 2-16,-3-2 0,2 1 1,0-1-1,-2-4 46,0 0-51,0-1 51,0 0-55,-2-1 50,2-11-49,-2 18 59,-5-7-16,7-11-42,-6 6 4,6-6-5,-12-3 9,12 3 0,-9-15 1,5 4-2,1-2 2,-1-3-4,4-1 51,0 0-59,4-3 57,-1 3-55,3-2 52,9-15-30,-5 17-35,3 0 48,2 3-54,-2 2 52,4 1-54,-3 2 54,0 5-54,3 1 54,-3 1-55,1 5 55,0-1-50,-1 5 53,-1 1-55,-3 1 54,6 15-78,-11-12 36,-3 0 7,-2 1 1,-2 1 9,-3 0 6,0 1 3,-4-2 4,-3 3-2,-2-2-2,0-1-2,-4-1-1,5-1 0,-3-3-10,3 1-37,-10 1-222,23-10 36,-17 2-46,17-2-20,0 0-114,-12-7-175,12 7-98</inkml:trace>
  <inkml:trace contextRef="#ctx0" brushRef="#br0" timeOffset="72077.68">14887 9007 592,'10'-4'506,"-10"4"-173,15-5-28,-15 5-111,10-4 9,-10 4-86,0 0 50,15-1-57,-15 1 52,0 0-58,11 6 67,-11-6-52,9 12-9,-9-12-3,7 16 3,-3-5-19,-2-2-12,1 3-10,1 0-17,-2-1-8,2 4-7,-2-2-8,4 10 18,-5-11-35,0 0-42,2-2-44,-2 0-34,-1-10 12,1 19-91,-1-19-35,-1 15-21,1-15-23,-2 10-59,2-10-413,0 0-242</inkml:trace>
  <inkml:trace contextRef="#ctx0" brushRef="#br0" timeOffset="72224.68">14975 8896 553,'4'-30'1134,"0"18"-751,-3 1-25,2-1-138,-1 1 4,-2 11-97,3-18-19,-3 18-135,4-14-33,-4 14-99,4-8 61,-4 8-60,0 0-7,0 0-52,14 2-45,-1 8-575,-13-10 314</inkml:trace>
  <inkml:trace contextRef="#ctx0" brushRef="#br0" timeOffset="72522.68">15267 8884 478,'0'0'331,"19"-5"32,-19 5-92,11-4 41,-11 4-99,0 0 10,11-3-88,-11 3 8,0 0-76,0 0 32,0 0-47,0 11 51,0-11-44,-9 11 50,2-2-65,2-3 40,-1 0-58,1 4-9,1-3-4,0 3 3,4-10-4,-4 15-1,4-15 18,1 19-20,-1-19-1,7 17 0,11 4 6,-7-11-8,1 0-4,4 2 1,-1-2-1,1 2-1,-3-3-1,0 1-2,-2-3-1,2 4-2,-4-2 0,-1 0 2,-2-1-2,0 1 4,-6-9 1,0 27 33,-2-19-14,-5 1-1,1-1 46,-1 1-61,-2-2 1,1-1 3,-1 0-4,0 0-12,9-6-40,-18 6-61,18-6-97,-12 0-36,12 0-25,-10-4-51,6-10-1265</inkml:trace>
  <inkml:trace contextRef="#ctx0" brushRef="#br0" timeOffset="72711.67">15660 8742 402,'13'-9'649,"0"0"-124,-3 4-182,-10 5-16,17-5-129,-17 5 6,11 5-89,-6 1 25,-2 5-73,-2 3 45,1 1-68,-2 5 47,-3 27-1,0-21-82,1 1-2,-2-2 0,1 2 1,2 0-13,-2-3-35,1 0-46,-1 0-63,2-4-43,-3-1-29,3-1-33,-1-1-58,-2-1-339,1-5-162</inkml:trace>
  <inkml:trace contextRef="#ctx0" brushRef="#br0" timeOffset="73280.67">15512 9082 95,'0'0'682,"-12"-9"-174,12 9-57,-8-8-128,8 8-12,0 0-121,-7-9 8,7 9-93,0 0 29,7-13-78,-7 13 39,15-9-69,7 0 47,-8 6-12,4-2-66,-2 0 53,3 1-58,2 0 50,2 0-54,-3 1 58,-2-1-50,1 1 57,0 0-33,-2-1 53,0 2-41,-4-1 63,1 1-53,10-1 77,-24 3-44,20-3-66,-20 3 49,16-2-59,-16 2 48,14-2-59,-14 2 53,14 0-62,-14 0 55,13 3-58,-13-3 52,16 4-52,-8 1 8,-8-5 3,25 15-4,-16-10 10,0 2 5,1-1 2,-1 2 7,2 0-7,0 3-14,-2-3 24,1 2-22,0-1 21,-1 1-19,-1 0 19,-1-1-19,0 2 19,-3-2-19,1 10 46,-5-19-32,1 19 0,-1-19 1,-2 17 4,2-17-2,-7 13 3,7-13 0,-8 10 3,8-10-5,-9 7 4,9-7-2,0 0-23,-12-2-12,12 2-23,-6-16-94,6 16 76,6-21 15,-1 9 4,2-1 3,2 1 8,3-2 25,0-1-18,3 3 53,-1-1-58,1 2 72,-2 2-55,3-1 77,-2 4-58,-1-1 49,11 0-22,-24 7-40,18-4 63,-18 4-43,14 2 11,-14-2 16,11 7 1,-11-7 2,8 14 0,-8-14-7,4 15-21,-4-15 21,1 18-25,-1-18 17,0 18-23,0-1 35,0-17-40,0 14-35,0-14-30,1 12-24,-1-12-23,0 0-25,-1 13-72,1-13-56,0 0-131,0 0-416,0 0-352</inkml:trace>
  <inkml:trace contextRef="#ctx0" brushRef="#br0" timeOffset="73652.67">16251 8838 819,'0'0'607,"-2"-12"-167,2 12 2,-1-11-113,1 11 25,0 0-88,-1-14 29,1 14-91,0 0-30,0 0-32,0-14-26,0 14-26,0 0-17,0 0-24,1-12 23,-1 12-50,0 0-6,0 0-8,0 0-1,0 0-4,4-10-1,-4 10-4,0 0 0,0 0-10,0 0 54,0 0-60,0 0 52,0 0-60,0 0 44,0 0-20,0 0-28,0 0 15,6 8-2,-6-8 44,0 0-47,2 16 37,-2-16-76,2 10 50,-2-10-70,3 12 54,-3-12-61,4 13 61,-4-13-50,3 9 68,4-2-35,-7-7 2,9 5 57,-9-5-58,0 0 52,16-2-55,-16 2 65,13-6-58,-7 0 53,0-1-54,-3-2 58,1 1-54,-4 8 59,5-17-55,-5 17 55,3-20-40,-3 20-54,-3-11 15,3 11-96,0 0 26,-7-6-103,7 6 16,0 0-73,-13 3-33,13-3-76,-8 8-285,8-8-187</inkml:trace>
  <inkml:trace contextRef="#ctx0" brushRef="#br0" timeOffset="74004.67">16526 8775 486,'10'-5'553,"-3"0"-125,-7 5 21,13-7-88,-13 7-6,10-5-119,-10 5-5,9-4-105,-9 4 19,0 0-79,0 0 37,8 7-72,-8-7 51,-1 31 10,-2-17-79,1 1 50,-2 4-58,1-2 53,0 0-60,0-1-1,0 2 9,-1-3-5,2-1 1,-1 1-1,2-3-1,0-2 1,-1 2 0,2-12 4,4 24 18,-4-24-10,12 14-3,-12-14-14,15 8-11,-6-3-3,-9-5 0,18 7-3,-10-3-1,-8-4-1,14 8 1,-14-8 3,11 9 1,-11-9 3,7 10 5,-5 2 0,-2-12 42,-5 12-11,5-12 26,-10 15-18,1-10 21,-1 2-10,1-2 5,-2 1-20,1-2-9,0 0-46,10-4-61,-18 5-66,18-5-66,-14 2-57,5-6-504,9 4 2,-5-11-301</inkml:trace>
  <inkml:trace contextRef="#ctx0" brushRef="#br0" timeOffset="74310.67">16745 8911 432,'0'0'544,"14"-5"-89,-14 5-162,11-3-3,-11 3-111,0 0 28,10 6-53,-10-6 44,2 12-70,-2-12 4,0 30 107,-1-17-150,1-1-7,0 2-12,0-1-26,1 0 10,0 0-25,1 0 10,0-1-22,1-1 15,1 1-21,1-1 37,1-2-34,1 0 23,2-1-30,12-1 15,-9-4 1,-12-3-23,24-3 21,-10-2-25,1-1 12,2-7-12,-2 1-14,1-4-10,-3 0 53,-2-1-39,-1 2 57,-2 1-58,-2 0 50,0 2-64,-3 2 20,1 0-96,-4 10 9,1-14-85,-1 14 33,0-12-97,0 12 6,-2-10-49,2 10-45,0 0-380,0 0-218</inkml:trace>
  <inkml:trace contextRef="#ctx0" brushRef="#br0" timeOffset="74516.67">17282 8698 488,'11'-5'524,"-3"-2"-174,-8 7-32,13-8-116,-13 8 30,0 0-42,13 4 44,-13-4-52,2 18 62,-2-4-94,-4 4 45,0 3-83,-4 7 29,0 1-74,-10 30 40,10-29-67,1-1-15,0 0 9,-2 0-24,3 0 15,1-5-4,0-2-26,1-1-33,1-1-53,1-3-34,-1-1-32,-1-3-19,3-1 4,1-12 2,-2 22-356,2-22 127,0 0-242,0 0-149</inkml:trace>
  <inkml:trace contextRef="#ctx0" brushRef="#br0" timeOffset="74832.2">17173 9038 622,'0'0'478,"-6"-13"-93,6 13-5,-6-8-105,6 8 19,0 0-93,-4-10 22,4 10-92,0 0 24,0 0-74,0 0 33,4-13-63,-4 13 42,12-4-64,-12 4 48,21-7-55,-7 5 62,1-1-42,4-1 63,4 0-36,1 0 8,0-1-1,1 3-8,-1-2-6,1 0-8,-6 2-8,-1 0-8,-1-1-10,-2 3-7,10-1 10,-25 1-18,17 0-3,-17 0-2,16 4 2,-16-4 2,12 12 7,-12-12 7,6 15-27,-6-15 33,4 19-35,-4-19 36,3 17-46,-3-17 35,1 19-28,0-1 17,-1-18 9,3 17-27,-3-17 24,1 14-25,-1-14 31,1 12-30,-1-12 30,0 0-39,2 13-5,-2-13-99,0 0-87,0 0-123,0 0-42,14-1-25,-8-7-973,-6 8 158</inkml:trace>
  <inkml:trace contextRef="#ctx0" brushRef="#br0" timeOffset="75166.2">17625 8835 303,'0'0'652,"6"-12"-175,-6 12-39,0 0-135,4-13-19,-4 13-115,0 0 10,0 0-81,0 0 30,0 0-70,0 0 39,0 0-67,0 0 40,0 0-62,-14 6 41,14-6 3,0 0-63,-3 15 54,3-15-61,0 0 55,1 12-54,-1-12 56,0 0-53,8 6 54,-8-6-53,0 0 49,17-2-53,-17 2 49,15-10-57,-9 4 55,1-2-73,0-4 54,0 0-68,-1 0 60,-2-2-51,0 2 56,-3 2-52,2 0 52,-3 10-74,0-16 16,0 16-92,-4-9-33,4 9-26,0 0 4,-22 3-327,22-3-112,-12 7-147</inkml:trace>
  <inkml:trace contextRef="#ctx0" brushRef="#br0" timeOffset="75586.2">17668 8838 464,'0'0'354,"0"0"17,8 9-99,-8-9 2,7 8 34,-7-8-90,6 11 21,-6-11-79,7 11 52,-7-11-55,9 26 111,-9-26-173,5 17-17,-5-17-14,6 17-12,-6-17-8,5 16-6,-5-16-5,6 16 7,-6-16-21,7 13 3,-7-13 1,10 11 0,-10-11-2,16 6 0,2-5 2,-7-2-30,2-1 4,0-2 11,-2 1-8,1 0 50,-2-1-56,-10 4 48,18-5-61,-18 5 46,13-2-56,-13 2 0,0 0 13,13 0 1,-13 0 4,11 5-6,-11-5 15,0 0 5,9 2 5,-9-2 2,0 0 9,10 4 3,-10-4 14,0 0 10,17 3 0,-17-3-8,14-2-8,-2 0-6,-1-2-4,4-2-23,14-9 6,-14 7-44,-2-1 49,-1 2-50,-3-2 75,0 3-50,-3-1 52,-6 7-50,5-9 49,-5 9-42,0 0 66,0 0-41,-15 0 3,6 4-2,-2 1 3,-2 3-3,1 1-5,1 1-2,-1-1-21,5 1-17,-1 0-16,2 0-14,6-10-21,2 21-63,5-11-107,4 0-89,6 1-106,-1 0-482,7-2-496</inkml:trace>
  <inkml:trace contextRef="#ctx0" brushRef="#br0" timeOffset="76252.28">19155 8574 194,'-5'-7'593,"5"7"-314,0 0-68,-4-12-28,4 12-19,0 0-27,0 0-26,-1-12-25,1 12-26,0 0-7,0 0 4,0 0-1,5 10 11,-5-10 32,3 18 37,-3 11 32,0-11-111,-2 1 38,1 3-52,-3 1 47,-1 2-53,-2-1 45,-1 1-63,-3 1 68,0 1-62,0-3 44,-1-1-58,-1-4-3,3-2 1,-1 0 7,-6 6 83,10-11-5,0-5 4,7-7-14,-9 9-29,9-9-43,0 0 35,0 0-57,-1-13 53,1 13-58,10-15 60,-3 9-56,0 0 59,1 0-56,-1 0 47,14-2-19,-11 5-41,-10 3 53,22-1-54,-10 2 60,1 2-55,1 1 55,2 1-59,-1 1 56,0 1-58,1 1-31,2 1-37,1-1-63,-1 0-62,2-2-69,21 7-392,-23-9-116,2-1-317</inkml:trace>
  <inkml:trace contextRef="#ctx0" brushRef="#br0" timeOffset="76587.28">19670 8777 471,'0'0'491,"-8"-9"-156,8 9-18,-16-5-123,16 5 24,-22 2-77,-4 6 163,11 0-144,1 0-74,0 0 35,0 5-70,1-3 41,4 2-69,0 0 49,2 0-63,2 1 8,1-5-1,1 3 1,3-11 1,0 16-5,0-16 3,17 18 13,-8-14-18,-9-4 49,23 1-59,-10-2 51,2-3-61,0 0 49,2-5-60,0 0 59,-1-2-55,-3 1 77,0 2-3,-3 0 93,-1 1-57,-3 1 43,10-4 5,-16 10-120,0 0 30,0 0-59,0 0 55,0 0-61,0 0 52,0 12-67,0-12 27,-7 14-84,7-14 44,-5 17-62,5-17 44,-5 18-100,5-18-61,0 26-330,0-26 224,4 16-145,-4-16-196,6 12-175</inkml:trace>
  <inkml:trace contextRef="#ctx0" brushRef="#br0" timeOffset="77025.48">19893 8753 5,'0'0'777,"0"0"-259,2-12-66,-2 12-149,0 0-16,0 0-121,0 0 13,0 0-79,0 0 41,0 0-57,0 0 63,-2 12-58,2-12 40,-3 12-74,3-12 38,-1 16-64,1-16 47,0 16-70,0-16 55,1 17-61,-1-17 65,5 18-59,1-10 60,11 7 11,-7-8-55,3 0 53,-1-4-54,0-1 49,-1 0-45,-1 1 58,-10-3-42,18 5-8,-18-5-14,14 4-15,-14-4-19,11 5 0,-11-5 52,8 10-57,-3 8 1,-4-7 2,1 0-15,0-1-8,2 1 1,-2 1 4,2-2 11,3 1 7,0-1 13,3-2-24,3-1 10,2-3-28,1-1 22,2-1 3,0-2 2,24-7-1,-22 0 35,3-3 8,-2 0 39,-1-5 15,-2 2 50,-1-1 48,-2 1 3,-3-1-3,-1 1-24,-2 4-29,-1-1-28,-2 3-32,2-1-61,-3 1-93,3-6-404,-8 13 50,0 0-48,2-13-133,-2 13-312,0 0-516</inkml:trace>
  <inkml:trace contextRef="#ctx0" brushRef="#br0" timeOffset="77802.53">16615 6793 56,'-12'2'467,"12"-2"-120,0 0-60,-10 3-53,10-3-12,0 0-24,0 0-43,-11 4-29,11-4 10,0 0 8,0 0 28,11 8 8,-1-4 8,6 2-5,8-4-17,9 3-11,14-3-27,4 4 10,3-2-11,4-1-23,1 1-25,-1-1-13,0 2-11,-3-1-18,-4-1-2,33 3 15,-48-2-18,-6-2-16,-5 0 1,-3 1-4,-2-2 2,-3 0 0,-2 2 4,-3-1-2,0-1 1,-12-1 2,17 1-13,-17-1-6,15 1-36,-15-1-55,14 0-357,-14 0 91,0 0-45,0 0-114,12-2-300,-12 2-350</inkml:trace>
  <inkml:trace contextRef="#ctx0" brushRef="#br0" timeOffset="78134.55">18035 6748 208,'0'0'510,"0"0"-20,0 0-114,2-10 38,-2 10-69,0 0 25,0 0-55,0 0 44,0 0-63,0 0-13,3-10-34,-3 10-32,0 0-39,0 0-28,0 0-20,0 0-16,0 0-20,0 0-19,0 0-15,0 0-8,0 0-52,0 0-94,0 0-98,0 0-55,0 0-173,0 0-91,0 0-97,5-7-396,-5 7-604</inkml:trace>
  <inkml:trace contextRef="#ctx0" brushRef="#br0" timeOffset="78473.53">18114 6703 237,'9'-4'525,"-9"4"-160,0 0 12,6-5-88,-6 5 46,0 0-59,0 0 44,5-10-61,-5 10 50,0 0 176,0 0-317,5-9 2,-5 9-87,0 0 11,0 0-75,0 0 46,0 0-60,-2 12 40,1 0-51,-3 0 4,0 5 2,0 0-18,0 4 33,-1-1-6,0 1-28,0 1-6,1-1-6,-1 0-17,2-3-11,-1 0-111,1-1 14,0-1-107,-1 0 13,1-2-69,1-2-12,1 0-15,1-12-81,-3 16-196,3-16-133</inkml:trace>
  <inkml:trace contextRef="#ctx0" brushRef="#br0" timeOffset="78843.53">18162 6686 335,'0'-16'488,"-1"1"-105,0 1-94,-2 2-49,-1 2-44,0 0-42,-2 3-34,-1 0-21,-2-1-29,-2 3 0,0 1-6,-2 1 3,-18 6 47,14 1-97,-3 3 57,-1 3-49,0 1 58,-1 5-43,-2 3 51,-1 3-45,0 2 22,5 3-13,1-3-6,2 1-4,4 0-3,3 3-13,0-4 50,0 22 8,10-26-60,2 4 61,3-2-40,3-3 54,7 2-62,1 0 62,5-3-59,5-2 53,2-3-66,4-3 46,2-2-60,2-4 57,5-1-47,-1-3 50,48-7-38,-43-3-22,-3-2 1,-3-3-6,1-2-12,-4-5-39,-3-3 33,-4-3-12,-5-1 37,-4 0 14,-7 1 32,-3 1 33,-5 4 29,-5 1-1,-4-1-23,-18-21 65,3 23-91,-4 1-35,-2 5 12,-5 3-39,1 2-32,3 5-161,0 1-118,1 6-226,-5 4-222,0 2-359,6 0-721</inkml:trace>
  <inkml:trace contextRef="#ctx0" brushRef="#br0" timeOffset="80018.61">14395 9648 612,'0'0'522,"14"-6"-79,-14 6-146,14-3-11,-2 0-103,-12 3 3,21-2-78,-7 2 54,20 3 101,-15 1-140,2 1 47,4 2-46,4 1 55,1 3-81,5 2-14,3 3 1,-2 1 2,3 0-19,-2 1-11,0 0-33,0 0 18,-2 1-22,-1-1 16,26 15 5,-34-21-40,-3 2 19,-4-4-28,-2 0 29,-3-3-31,-1 0 31,-1 0-24,-3 0 27,0-3-18,-9-4 43,14 9-20,-14-9 38,8 5-18,-8-5 11,14 7 78,-14-7-49,0 0-4,0 0-25,13-7-54,-6-1-33,3-2 4,3-2 25,3-2-34,0 0 31,7-5-71,3 4 27,5-5-2,6 1-1,4 0 1,63-18-24,-43 21 44,1 3 4,-10 6 0,3 2-3,-1 5-12,-2 5-9,0 2-13,-3 3-7,0 3-7,-3 3-2,0 1 8,-3 1-8,-2 1 35,-1 0 2,31 19-16,-39-20 36,-5-4 5,1 1 3,-1-4 3,0 0 6,0-1 3,-3-3 0,3-2 2,2-3 2,3-2-16,8-2 11,7-4-28,5-3 17,3-1-13,12-4 21,2-1-2,5 0 2,1 1 22,5-1 37,-1 2 31,3 3 26,1 2-26,-1 0 37,1 4-40,-2 1 47,2 2-25,-1 0 44,-1 3-9,-1-2 27,59 0 194,-77 0-170,-3 0 4,-5-1 13,-1 1 11,-12 0-41,-3-1 18,-7 1-12,-2-2 27,-6 2-25,-2-1 3,-3 0 7,-2 1-18,-3 0 1,1-1-26,5-1 8,-19 2-162,18-1 0,-18 1 0,14-1 0,-14 1 0,14 0 0,-14 0 0,12-1 0,-12 1 0,0 0 0,14-2-4,-14 2-397,0 0-144,0 0-150,0 0-2054,0 0-447</inkml:trace>
  <inkml:trace contextRef="#ctx0" brushRef="#br0" timeOffset="83331.61">4177 9847 569,'0'0'495,"9"-7"123,-9 7-435,0 0 11,0 0-100,0 0 30,0 0-83,0 0 49,0 0-82,11 4 63,-11-4-57,4 15 0,0-6 7,-3 4 13,2 0 48,-1 3-50,5 25 93,-5-19-23,1 2-10,-1 2-10,1 0-8,0 1 11,-1 1-9,2 0-13,-3 1-13,0-2 1,1 1-8,-1-1-12,-1 0-51,0 0 52,0 0-55,-1 21 33,1-21 24,-2-8-56,1 1 55,1-1-55,0-2 49,-1-1-51,1-2 57,0-1-54,-3-1 47,3-12-49,0 20 4,0-20 4,3 16 5,-3-16 4,0 13-1,0-13 1,1 11 4,-1-11 7,4 10 3,-4-10 8,9 10 11,-9-10 3,15 5-1,-15-5 44,22 3-57,-7-2 53,-1-1-59,5 0 50,2-1-54,29-2 59,-20 0-8,6-1-56,4 1 52,-1-2-61,1 3 55,10-2-60,0 0 2,1 0 53,5-1-55,3 0 47,12 0-46,3-1 48,1 1-58,0-1 56,73-3-23,-75 4-33,-1 2 57,-10 1-56,2-1 52,-1 0-54,-1-1 58,1 2-57,-3 1 70,0-1-67,-3 0 57,-1 2-51,-3-1 62,0 1-64,-10-1 58,41 2-20,-45-1-36,0 0-1,-3 0 2,-4 0 8,0 1 8,-3-1 4,1 2 3,-2-2 0,-1 0-1,-5 0 3,0 0 7,0 2 2,0-2 2,-4 0 4,13 0 52,-16 0-29,-2 0-3,-13 0 0,24 0 4,-24 0 0,20-2 15,-20 2 8,17 0 7,-17 0-16,16-2 18,-16 2-12,13-3-12,-13 3-11,17-9-37,2-6 26,-8 7-19,0-2-6,2-3-9,2-2-3,-1-1-9,4-3-3,0-1-2,-2-3-13,6-5-19,0 0 7,-3-2 7,1-1 5,1-1 6,-2 1-19,18-30 35,-23 35 80,-1 1 10,0 1 30,-4 5 10,-2-1 29,2 3 19,-4 1 17,0 2-16,-1 1-29,0 1-56,0 4 14,0-2-11,-4 10-30,6-17-11,-1 3 14,-5 14-82,3-9-60,-3 9-58,4-11-85,-4 11-54,0 0-99,2-9-93,-2 9-47,0 0-112,0 0-705,-5-7-933</inkml:trace>
  <inkml:trace contextRef="#ctx0" brushRef="#br0" timeOffset="84306.18">4313 11854 227,'0'0'473,"0"0"-123,3-10-64,-3 10-49,0 0-15,0 0-28,0 0-17,3-10-25,-3 10-35,0 0-25,0 0-8,0 0 14,0 0 14,0 0 20,5 12-1,-5-12 2,3 21-40,-1-5 67,0 2-60,1 2 38,2 28 43,-2-20-134,-1-3-7,1 7-5,-1-4 40,1-1-64,2-3 50,-3 3-61,0-2 51,0-1-61,1-1 27,-1-3-118,0-1-2,0-1-97,1-4 14,-1 10-183,-2-24 137,3 14 13,-3-14-3,0 0-16,0 0 24,0 0 9,0 0 12,0-19 9,-1 8 14,-2-4 50,-1-5 58,2-4 32,-1 0 52,1-3 65,-2-26 212,4 26-117,0-1-10,0 1 35,1-2 11,2 2-12,0-4 14,1 6-13,3-4-86,1 2 26,-1 4-79,3-2 39,1 6-62,0 2 33,0 0-70,14-4 41,-14 16-4,-1 1-60,-10 4 53,20 0-59,-10 4 58,-10-4-56,11 11 59,-7-1 3,-3 0-50,-1 2 54,-2 0-56,-2 2 51,-2 0-61,-1 0 58,-11 12-128,11-12-65,-2-1-10,1-4-121,3-1-21,0-2-65,5-6-416,-5 10-308</inkml:trace>
  <inkml:trace contextRef="#ctx0" brushRef="#br0" timeOffset="84752.17">4952 11805 448,'0'0'408,"0"0"-18,16 0-141,-16 0 47,6 6-72,-6-6 46,4 10-66,-4-10 70,0 15-75,0-15 32,0 36 103,-1-19-224,-1-2 34,1 2-72,-2 1-2,2-1 1,-1 0 20,-1 1-7,-1-4-8,2 3-13,-1-2-38,1-1 22,0-2-40,0-2 25,1 2-27,-3 3 70,4-15 33,-3 14-1,3-14 49,-2 9 14,2-9 27,0 0-46,0 0-38,0 0-82,0 0-12,-6-14-6,8-1-6,-1 1 1,2-5-5,-1 1 15,8-17 46,-4 18-27,0 2 8,0-1 0,-1 3-5,2-1-10,-2 2-8,0 2-6,3 3-5,-2-3-4,3 5 3,-1-1-6,3 2-1,-11 4-2,22-2 5,1 7 15,-9 2-7,-1 0-5,1 2-1,-3 0 0,2 3-2,1 1 1,-2 0-15,-2 0-49,-1 1-63,-2 0-57,4-2-103,-5 0-41,0 1-62,2-2-91,5 9-688,-13-20 213,10 12-533</inkml:trace>
  <inkml:trace contextRef="#ctx0" brushRef="#br0" timeOffset="85149.17">5524 11950 688,'0'0'504,"0"0"-43,-12-2-130,12 2-5,0 0-122,-9-8 42,9 8-83,-2-5 192,0-9-192,2 14-88,4-17 35,1 9-72,2-1 38,-2 0-64,4-1 44,-2 2-63,3-1 48,0 2-65,-1 3 58,1-2-63,-1 3 60,-9 3-58,28-1 27,-18 3 32,1 2-57,0 0 54,-2 0-56,2 2 55,-1 2-56,-1-3 62,1 1-56,-1 0 57,2-1-56,-1 0 51,-1-1-50,-1 1 70,-8-5-42,22 10 156,-22-10-77,15 0 24,-15 0 8,17-3 3,-17 3 17,17-9-22,-7 1-32,-2-1-17,0-4-14,0 0-10,-1 0-29,-1-1-29,0-1-29,-1 1-47,6-11-240,-8 13 137,0 4-122,-3 8-24,7-16-79,-7 16-71,5-13-399,-5 13-447</inkml:trace>
  <inkml:trace contextRef="#ctx0" brushRef="#br0" timeOffset="85566.17">6068 11583 371,'0'0'821,"6"-6"-555,-6 6-53,0 0-45,0 0-24,11 2-8,-11-2 3,5 10 41,-3 1-64,1-1 44,1 5-71,-2-1 37,2 3-76,-1 0 39,2 4-66,0 0 45,-3-2-62,3 1 51,-2-2-63,0 0 53,0-2-65,0 1 34,-2-3-85,2-1 33,-2-2-70,0 0 61,-1-11-40,0 15 64,0-15-94,-2 11 38,2-11-152,-12 2 95,12-2 43,-10-11-23,4 4 29,-1-7 11,1 0 15,-1-7 24,2 0 5,-2-3 36,3 0 12,0-1 47,1 1 69,1-1 18,1 3 29,1-18 121,1 21-189,0 2-11,3 0-8,0 2-7,0 2-17,2 1-15,-1 3-9,0 1 5,3 1-10,-8 7 1,16-4-4,-16 4-5,17 4 3,-9 0 4,6 11 58,-9-7-3,-1 2-66,0 2 47,-3-1-62,0 2 49,-1-1-59,-1 0 45,-1 1-76,-2-2 0,1 1-113,-1-2 17,0 0-80,2-1 46,2-9-108,-7 13-437,7-13-44,0 0-253</inkml:trace>
  <inkml:trace contextRef="#ctx0" brushRef="#br0" timeOffset="85757.17">6357 11404 45,'18'-8'543,"-2"2"-117,0 2-65,1 3-50,1 1-17,0 2-11,4 4-27,0 4 16,2 2-44,1 3 22,1 9-3,-1 0-35,18 41 151,-25-30-219,-4 5-26,-4 3-18,-3 1-16,-4 1-50,-4-8 28,-5 4-46,-3-2 31,-6-2-47,-5-1 6,-7 0-84,-9 0-53,-6-1-98,-8-5-181,-71 23-1182,49-33-69</inkml:trace>
  <inkml:trace contextRef="#ctx0" brushRef="#br0" timeOffset="86848.71">4090 11613 161,'0'0'414,"0"0"-45,0 0-116,0 0 25,0 0-78,0 0 245,0 0-217,0 0-77,0 0 40,0 0-68,-2-12 48,2 12-63,0 0 50,0 0-68,-7-8 40,7 8-76,0 0 39,0 0-65,0 0 38,-8-4-63,8 4 37,0 0 1,0 0-60,-9-4 52,9 4-55,0 0 55,0 0-59,-14 2 56,14-2-60,-10 6 58,4 1-61,-2-2 62,-3 5-57,-1 3 61,-2 3-57,-19 26 90,17-18-40,0-1-8,-1 7-5,2-5-2,-1 8-21,0-1 39,4-3-58,1 0 61,2 2-57,1 0 67,2 0-26,0 2 49,2-2-55,2-5 55,4 33 17,0-28-74,6-1 68,-2 0-56,6-1 68,0-2-46,3 0 54,1-3-48,2 0 51,2-4-44,2-1 6,-1-2 0,2-2 6,0-1 18,-4-3 3,1-2 0,1 0-3,-3-2-1,0-2 5,-1 0-8,-3 0-14,2 0-1,-5 0 3,1-4 3,-2 3 21,-10-4 13,18 4 3,-18-4 4,14 5-6,-14-5-8,17 4 87,-17-4-96,0 0-15,14 4 4,-14-4-23,0 0 4,9 4-18,-9-4 6,0 0-17,0 0 7,0 0-20,10 3 0,-10-3-11,0 0 15,0 0-18,0 0-1,0 0 11,0 0-13,12 2-5,-12-2 6,0 0 17,0 0-19,0 0-4,0 0 6,0 0 14,0 0-17,0 0 13,0 0-13,0 0 12,0 0-17,0 0 6,0 0-6,0 0-29,0 0-13,0 0-22,0 0-19,0 0-22,0 0-26,0 0-33,0 0-50,0 0-67,0 0-99,0 0-54,0 0-150,0 0-174,0 0-2552</inkml:trace>
  <inkml:trace contextRef="#ctx0" brushRef="#br0" timeOffset="88288.72">7348 11601 353,'0'0'618,"3"-12"-135,-3 12-96,0 0-68,2-11-69,-2 11-35,0 0-29,3-11 113,-3 11-188,0 0-26,0 0-22,0 0-13,0 0 3,11-2 44,-11 2 26,12 13-3,-4-2-21,2 1-17,1 5-12,1 0-3,2 5-9,0 0-8,15 21 28,-15-23-39,-1-2-6,1-1-4,-2-1-7,-1 0-1,-1-4 0,1-2-3,-2-1-1,1 0 4,-1-3 6,0 1 27,0-2 9,0-1 52,-9-4-14,25-6 72,-15-4-103,1-5-14,-1-3-35,-1-6 19,-1-2-32,0-3 20,-1 0-27,-2-2 0,-1 7 0,0 0 4,-2 3 2,1 3-1,-1 2-13,1 2-33,-1-9-198,0 11 57,0 3-78,-2 9-63,4-17-93,-4 17-45,6-13-55,-6 13-388,13-10-470</inkml:trace>
  <inkml:trace contextRef="#ctx0" brushRef="#br0" timeOffset="88553.7">8460 11086 513,'-4'-10'565,"4"10"-136,-7-7-96,7 7-66,0 0-53,-27 7 114,19-2-167,-2 4 10,1 4-1,-4 2-1,4 3-11,-2 2-3,2 7-24,2-4 17,1 4-51,2-3-8,-1 3-16,4-2 20,2 1-44,0-2 22,9 22 14,-3-24-68,2-1 31,2-1-36,2-3 30,1 0-60,0-2-52,3-2-88,-2 0-101,0-7-114,0 0-70,0 0-151,-4-5-249,2-1-386</inkml:trace>
  <inkml:trace contextRef="#ctx0" brushRef="#br0" timeOffset="88868.71">8834 11167 664,'7'-11'612,"-7"11"-140,0 0-88,0 0-76,5-9-67,-5 9-43,0 0-30,0 0 77,7-5-158,-7 5-12,0 0 19,7 8 13,-7-8 19,8 15-11,-3-4-7,0 5-34,4 2 15,-2 1-43,1 1 24,2 6-41,-1 0-5,-1 1 25,9 30-2,-10-28-37,0-1-53,-1-2-72,0-1-69,1-1-63,-3-4-65,1 1-35,-3-4-19,1-3-50,-3-14-349,1 20-281</inkml:trace>
  <inkml:trace contextRef="#ctx0" brushRef="#br0" timeOffset="89101.71">8864 11211 1156,'1'-19'484,"4"-2"-95,0-2-87,4 3-73,0-1-45,2 2-41,1 3-30,1 0-25,1 2-20,-2 4-14,0 3-12,2 3-9,-2 1-8,1 2-3,6 6 4,-10 1-11,-3 3 1,-2-2-1,-3 5 6,-2-1-2,-3 3-6,-2 1 0,-4 0-6,-2 2-3,-1-2-33,0 1-72,1-3-91,-1 0-69,1-4-114,-9 6-1547</inkml:trace>
  <inkml:trace contextRef="#ctx0" brushRef="#br0" timeOffset="89548.71">9458 11076 267,'0'0'678,"0"0"-160,11 2-115,-11-2-85,0 0-71,6 0 93,6 5-194,-12-5 4,5 10-2,-1-1 0,0-1-3,0 4-12,0 1 2,0 3-40,-2 1 16,0 2-37,1 0 28,-1 1-33,-2 1 12,0 0-1,-2 20 37,1-22-72,-1 0-6,0-2-13,1-1-3,-2 0-2,2-5 6,-1 0 11,0 0 28,2-11 28,-2 15 37,2-15 30,-2 11-1,2-11-28,0 0-82,-6-13-175,6 0 72,0-5 11,1-3 7,2-4 34,1 0-20,1-5 44,3 2-8,0-1 36,1 2 0,3 1 16,1 2-13,0 1 8,2 3-26,-2 3 5,13-11-4,-12 20-34,-1 1 14,1 2-18,0 4 18,-1 2-21,2 4 21,-2 0-26,1 4 23,-1 1-16,2 3 17,-3-1-20,0 5-6,-1 0-81,-2 0-68,9 17-377,-12-18 149,1-2-93,-1-1-30,-2 1-603,2-6-731</inkml:trace>
  <inkml:trace contextRef="#ctx0" brushRef="#br0" timeOffset="89900.7">10226 10933 536,'8'-10'695,"-3"2"-137,0 2-129,-5 6-83,9-12-97,-9 12-36,5-7-59,-5 7 8,0 0-8,0 0 21,0 0-7,-4 16 18,0-5-33,0 3 19,-7 24 76,6-15-163,1 0-13,-1 1-6,1 2-8,0-1-13,2 1 1,0-3-3,2 2-7,2-4-4,0 1-7,2-3-2,1-1-56,0-2 65,2-1-62,10 10 96,-6-16-33,-2-3 1,3 0 5,1-5-9,1-1-10,0-1-2,2-7-1,0-4-10,0 0 23,-2-5-55,0-5-2,-3-5-74,-3-2 33,-2 0-17,2-26 36,-7 30 39,-1 4-5,0 1-19,-2 2-36,-2 1-25,-1 1-92,0 4-41,-2 0-63,0 5-67,-2 2-17,9 5-29,-18-2-85,5 2-297,3 5-308</inkml:trace>
  <inkml:trace contextRef="#ctx0" brushRef="#br0" timeOffset="90152.71">10131 11121 349,'0'0'484,"3"-16"-90,-3 16-55,4-9-29,-4 9-26,8-13-26,-8 13-38,10-10-24,2 1 134,-12 9-178,17-3-18,-17 3-14,22 3 9,-10 0-21,3 2-16,0-1-10,-1 3-24,1 0 37,1 1-57,-1-1 33,3 3-42,0-3 30,-3 2-39,16 4 38,-15-6-20,1 0-75,0-1-44,-2 1-109,2-3-87,-1-1-70,-4-1-61,1-2-81,-13 0-338,21-3-363</inkml:trace>
  <inkml:trace contextRef="#ctx0" brushRef="#br0" timeOffset="90359.71">10674 10863 691,'8'-8'506,"1"4"-15,9 2 415,-6 4-479,3 2 5,-2 4-12,3 1-36,-2 6-41,3 0-27,-3 7-40,1 2-49,-5 3-34,2 1-29,-6 1-34,-3 4-20,-3-2-21,-3 2-69,-21 47-206,6-42-91,-5-1-191,0 0-197,-14-1-774,-4-3-1050</inkml:trace>
  <inkml:trace contextRef="#ctx0" brushRef="#br0" timeOffset="105232.68">5093 9089 130,'0'0'272,"0"0"-56,0 0-43,0 0-27,0 0-25,0 0-7,0 0-22,0 0 4,0 0-23,0 0 24,0 0-36,0 0 28,0 0-43,0 0 40,0 0 31,0 0-87,0 0 63,0 0-55,0 0 34,0 0 72,0 0-42,0 0 70,0 0-32,0 0 64,0 0-55,0 0 24,0 0-87,0 0 36,-10-4-74,5-8 69,1 4-52,0-1-60,0-5 47,-1-2-63,0-3 44,-1-2-1,2-1-5,0-2-21,1-2-14,1-2 0,0 2 0,1-2-1,1 1-50,0 0 61,3-27-43,-2 29 1,2 2 54,-1-1-44,1 3 50,-1 1-53,1 2 52,2 0-55,-1 3 47,1-2-61,0 2 53,-1 1-51,2 1 59,0 1-55,0 0 57,5-7-39,-4 11-8,0-1 49,1 1-50,0 1 53,-1 2-52,3 0 51,-1 0-53,2 1 52,1-1-46,1 1 53,4-1-54,-2 2 56,4-1-57,-1 1 58,27-4-33,-20 4-19,1 0 55,-2-1-56,4 2 51,2-4-52,3 3 55,4-1-54,-1 0 48,1 0-45,-1 0 48,1 0-52,1 1 54,0 1-53,1 0 56,3 1-52,-3 0 51,2 0-59,3-1 65,-2 2-64,9 0 53,-9-1-48,4 1 50,-2 0-51,6 1 54,-8 1-55,0-1 56,1-1-56,-2 2 58,3-1-53,38 2 23,-40 0 29,-1-3-59,0 1 61,1 2-58,-1-2 56,1 2-61,-3-1 58,0 0-56,-1 0 40,0 0-46,-1-1 50,-2 3-50,-4-3 54,-1 0-52,28-1 26,-30 0 33,-1-1-53,-1-1 62,-1-2-65,2 2 53,-3 0-52,0-2 56,-1-2-52,-1 4 52,-2-4-54,-1 3 54,-1-1-52,0 2 50,-4-4-52,14-1 30,-15 4 25,-3 2-52,1-4 52,0 3-52,-2-2 56,-9 4-56,19-6 50,-9 3-55,-10 3 54,18-6-55,-9 3 52,-9 3-50,21-5 51,-11 1-52,13-4 75,-10 8-30,-2-4-2,3 1-2,-2 0-2,1 1 0,-3-1-8,0 1-1,-10 2 1,19-6 0,-19 6-2,17-2 6,-17 2 0,14-4-7,-14 4-2,20-2 1,-20 2 1,14-5 2,-14 5 1,17-2-4,-17 2 7,17-4-1,-17 4 0,21-2-3,-21 2 0,22-5 0,-22 5-1,21-4 3,-10 2-1,1-1 5,8-1 24,-20 4-7,17-5 5,-17 5 2,15-3 3,-15 3-10,13-5-6,-13 5-2,11-3-2,-11 3-3,10-2-1,-10 2-5,0 0 2,12-4-2,-12 4-1,0 0-2,13-3 5,-13 3-6,0 0-1,0 0-1,11-5 1,-11 5-3,0 0-1,12-2 0,-12 2 1,0 0 0,11-2-3,-11 2-6,0 0 7,0 0 2,16 0-2,-16 0-2,8 4 1,-8-4 7,9 7-5,-9-7-51,9 13 60,-5-4-48,1 3 54,-1 1-53,-1 3 59,0 3-47,1 3 8,-1 3 55,0 0-59,2 30 34,-4-28 27,1 6-57,0-4 52,-2-2-8,-2 2-2,2-2-6,-2-3 0,2 2-4,-1-3-50,1-2 58,-2-2-53,2 0 56,-1-2-51,1-4 56,-1 13-31,1-14-23,0-12 55,-1 19-55,1-19 56,0 16-53,0-16 60,-2 13-52,2-13 59,0 0-46,2 17 67,-2-17-46,0 0 63,0 13-61,0-13 48,0 0-10,0 0-71,0 12 12,0-12-96,0 0-52,0 0-125,0 0-158,0 0-493,0 0-500</inkml:trace>
  <inkml:trace contextRef="#ctx0" brushRef="#br0" timeOffset="123663.48">4260 12647 354,'0'0'360,"6"-10"-76,-6 10 155,0 0-257,0 0-19,0 0-14,3-9-12,-3 9-6,0 0-3,0 0-14,0 0-1,0 0 1,0 0-1,0 0-10,0 0-17,0 0-15,-2-11-21,2 11 17,0 0-48,0 0-8,0 0-4,0 0-3,0 0-1,2 13 2,-2-13-1,2 21 0,-1-4-3,2 2 2,0 3 0,-2 3-48,3 1 57,-2 5-46,6 30 21,-3-29 35,-1-1-6,0-1-2,-2-3-3,2-2-2,-1 1-3,-1-3-2,1 2 4,0-4-1,-2-2-1,2 0-6,-1-4 1,-2 1 1,1-1 1,0 8-11,-1-11 15,0-12-1,2 19 4,-2-19 0,0 16 0,0-16 0,0 13 4,0-13 5,0 0 4,0 16 6,0-16 6,0 0 5,1 10 5,-1-10 4,0 0 55,1 12-63,-1-12-2,0 0-7,0 0-2,0 0-8,5 8-9,-5-8-5,0 0-4,0 0 4,0 0-3,12-1-2,-12 1-1,13-4 0,-13 4-1,14-5 1,6-2-12,-8 2 12,2 0 0,1 0-1,2 0 1,1-2-2,2 0-2,3 2 2,1-3 2,-1 1-3,3 1-50,-1 0 57,6-3-51,0 3 62,2-2-57,-1 2 62,4-3-52,1 3 59,5-3-58,1 1 56,2-1-61,1 1 60,1-1-58,2 1 57,-1-1-59,3 1 60,0-1-58,2 0 53,1 1-60,66-14 26,-55 10-16,0 2 4,-10-1 0,0 4 5,0-3 4,-3 0 52,2 2-33,-3-1 28,-1 1-54,-3 2 63,2-4-53,-2 3 54,-1-1-57,-2 1 51,30-5-17,-40 7-42,-1 0 56,-1-1-51,-4 0 57,0 4-57,1-3 54,-4 0-60,0 1 58,-2-1-57,-4 2 61,-1 1-51,-2-1 72,0 0-65,-2 1 55,10-4-17,-24 6-44,19-3 59,-19 3-29,15-3 82,-15 3-25,13-3 35,-13 3 22,11-5-3,-11 5-24,11-12-33,-7 1-28,0-4-9,-2-3-5,2-6-8,2-41 4,-2 22-17,0-2-3,-2 0 1,2 0-26,-1-1 55,1 1-20,-4 5 46,4-2-6,-1 8 50,0 0-3,-2 7 12,0 2-3,-1 6-18,2 0-18,-1-11 26,-2 18-74,1 0-21,0 12-50,0-20-56,0 20-81,-2-14-103,2 14-62,-2-11-152,2 11-96,-11-1-557,11 1-766</inkml:trace>
  <inkml:trace contextRef="#ctx0" brushRef="#br0" timeOffset="124665.47">4931 14008 212,'0'0'537,"-5"-9"-143,5 9-66,-4-10-54,4 10-27,0 0-31,-4-10-23,4 10 128,0 0-191,-4-9-11,4 9-24,0 0-21,0 0-23,0 0-13,0 0-9,0 0-6,0 0 7,0 0 18,3 14 14,0 1 1,3 0-9,0 6-2,9 30-17,-7-24 3,1 2-53,0 0 59,-3-2-59,2 1 49,-2 1-58,-1-6 54,0 0-51,1-2 54,-3 0-67,0-2 31,0-2-88,-1-2 14,1-1-80,-1 8-166,-2-22 123,-5 16-54,5-16-29,-8 5-1,8-5 6,-11-1 37,3-5 13,2-4 35,-2 1 56,2-4 72,-1-4 54,-1-2 39,1 0 24,1 0 18,-8-22 124,9 21-100,1-3-1,0 0 2,1 1 3,2-3 7,0 3 3,1 0-28,1-2 48,0-1-88,3 5 57,-1-3-74,1 7 60,-1-2-78,2 3 58,4-11-30,-5 16-55,0 2 62,-4 8-64,9-9 64,-9 9-69,0 0 63,15 2-4,-15-2 0,9 11-2,-9-11-3,4 18-7,-2-8 2,-1 2-2,-2-1 4,-2 13 11,0-11-34,2-3-42,-1 2-65,-1-2-79,0 1-87,3-11-359,-5 14-142</inkml:trace>
  <inkml:trace contextRef="#ctx0" brushRef="#br0" timeOffset="124965.47">5207 13987 37,'0'0'548,"0"0"-141,12 0-103,-12 0-70,0 0-41,7 5-22,-7-5-15,0 0-23,2 14-21,-2-14-27,0 0-8,2 15-15,-2-15 30,2 13-54,-2-13-7,0 0-4,5 10-3,-5-10-1,0 0 1,0 0 1,7 9 13,-7-9 21,0 0 15,0 0-4,0 0 18,10-6 19,-10 6-15,1-4 83,3-7-78,-4 11-53,0 0 47,-1-11-72,1 11 46,0 0-77,0 0 19,-5-12-60,5 12-68,0 0-73,0 0-62,0 0-57,0 0-35,-9 7-77,9-7-1081</inkml:trace>
  <inkml:trace contextRef="#ctx0" brushRef="#br0" timeOffset="125205.48">5784 13808 429,'9'-5'550,"-9"5"-118,14-7-88,-4 1 159,-10 6-332,0 0-40,12-2-10,-12 2 58,5 6-45,-5-6 46,4 17-68,-3-3 36,2 0-80,0 5 44,1 2-69,0 1 38,0-1-62,0 1 38,5 25-15,-4-24-95,0-3 18,-1 2-84,0-5 18,0 0-85,-1-2 29,0-1-90,0-3 28,-2 0-45,-1-11-111,-1 13-288,1-13-173</inkml:trace>
  <inkml:trace contextRef="#ctx0" brushRef="#br0" timeOffset="125456.48">5619 13893 592,'0'0'493,"-10"-10"-39,10 10-114,-9-8 28,9 8-105,-6-7 9,6 7-98,0 0 14,-4-10-91,4 10 39,0 0-75,9-16 60,2 8-41,28-21 118,-14 15-98,1-1-19,2 1-16,-1 2-4,-1 0-20,-1 1-9,-3 2-7,-2 2-6,-3 0-4,-1 3-5,-3-1-2,0 1-3,-4 0-2,-9 4-2,18-7 0,-18 7-1,14-2-1,-14 2-2,0 0 0,0 0-26,14 1-70,-14-1-67,0 0-82,0 0-102,-4 12-84,4-12-498,-10 6-506</inkml:trace>
  <inkml:trace contextRef="#ctx0" brushRef="#br0" timeOffset="126781.47">4114 11601 189,'0'0'348,"0"0"134,-13-1-303,13 1-16,0 0-10,0 0 11,0 0-2,0 0 4,0 0-1,0 0-7,0 0-11,0 0-2,0 0 40,0 0-71,0 0 36,0 0-73,-3-3 75,3 3-72,0 0-63,0 0 42,0 0-62,0 0 51,0 0-57,0 0 58,0 0-50,0 0 55,0 0-52,0 0 3,0 0 52,0 0-59,0 0 50,0 0-59,0 0 52,0 0-57,0 0 51,0 0-54,0 0 57,0 0-58,0 0 62,0 0-50,0 0 64,0 0-39,0 0 18,0 0 14,0 0 13,0 0 6,0 0 82,0 0-71,0 0-2,0 0-5,0 0 3,0 0-8,0 0-36,0 0 24,0 0-39,0 0 29,0 0-41,-7-5 27,7 5-37,0 0 27,0 0-36,0 0 9,0 0 15,0 0-5,0 0-5,0 0 1,0 0 0,0 0 0,8 8 0,-8-8 3,5 6-1,-5-6 2,10 12 0,-10-12-3,9 14 2,-9-14-2,14 20 9,-9-12-5,-5-8 0,9 11-8,-9-11 0,8 10 0,-8-10 2,6 9 0,-6-9-1,7 8 2,-7-8 0,6 7-1,-6-7 1,0 0-1,8 9 0,-8-9 6,6 5-4,-6-5 3,0 0 3,0 0 7,0 0 11,14-1 4,-8-5-4,2-5 10,1-2-16,3-2-25,-2-3 31,1-2-31,1 2 32,-3-1 0,7-12 96,-8 18-52,-3-1-34,2 2 13,-3 2-29,0-1 14,0 1-26,0 2 18,-4 8-41,5-16-19,-5 16-58,4-12-32,-4 12-86,3-10-36,-3 10-64,5-9-527,-5 9 406,0 0-39,0 0-359,0 0-368</inkml:trace>
  <inkml:trace contextRef="#ctx0" brushRef="#br0" timeOffset="127905.67">5779 11357 113,'0'0'404,"0"0"-112,-7-5-61,7 5 143,0 0-209,0 0-8,0 0-6,0 0 12,-7-5-5,7 5-13,0 0-14,0 0-11,0 0-14,0 0-21,0 0-16,0 0-16,0 0-13,0 0-11,0 0 3,0 0-25,0 0-1,0 0-1,0 0-2,-4 8-5,4-8 12,4 10-18,-4-10 19,5 13-15,-5-13 10,7 12-5,-7-12 13,10 14-10,-4-8 14,8 2 12,-14-8-15,19 4 23,-7-7-11,3-1 13,1-6 13,1 1 2,-1-6 11,3-2 15,0-3 0,-3 1 14,-3 2 38,-1 1 40,-2 1 28,-1 3-27,-1 1 15,-3 1-15,1 2-26,-2 0-30,-4 8-44,9-13-1,-9 13-32,7-9-53,-7 9-70,3-9-100,-3 9-69,0 0-15,0 0-133,0 0-47,7 8-138,-8 6-1761</inkml:trace>
  <inkml:trace contextRef="#ctx0" brushRef="#br0" timeOffset="135948.21">8761 10672 518,'0'0'400,"0"0"-81,0 0-69,0 0-24,0 0-14,3-8-17,-3 8-12,0 0 130,0 0-182,0 0-37,0 0-6,0 0-27,0 0-4,0 0-21,1-11 2,-1 11-18,0 0 3,0 0-17,0 0 7,0 0-14,0 0 8,0 0-13,0 0 1,4 8 7,-4-8-1,4 10 1,-4-10 17,4 14-18,-4-14 17,5 18-12,-1-6 10,1-1-7,0 2 3,0 0 1,0-1-5,0 2-2,3-3 2,5 12 7,-7-13-4,1-1-2,1-1-3,-1-3 2,1 2 11,-8-7 17,16 5 24,-16-5 18,20-5-18,-8-2 28,-2-3-29,6-6 10,-3 0-27,-2-3-5,3 0-10,-2-1 17,-1 1-36,-2 2 13,0 1-70,-3 2-51,3 1-65,-2 2-65,0 0-50,0 3-32,2 1 3,0 3-140,-9 4-215,15-6-173</inkml:trace>
  <inkml:trace contextRef="#ctx0" brushRef="#br0" timeOffset="136538.22">10142 10519 467,'0'0'505,"0"0"-115,0 0-74,0 0-76,0 0-27,-7-5-58,7 5-20,0 0-39,0 0-18,0 0-25,0 0-3,0 0-15,0 0 12,-4 8-1,4-8 11,3 17 46,-3-17-67,3 15-3,-3-15 9,2 13 3,-2-13-1,4 10-3,-4-10-5,3 10-3,-3-10 22,7 7 31,-7-7 31,14 3 24,-14-3 20,22-5-4,12-15 124,-13 3-164,3-2 5,3-5-52,-1-1 13,-1-1-43,-1 2 10,-3 2-62,-2 3-49,-1-1-113,-4 8-108,-1-2-170,-1 4-113,-4 5-443,0 0-613</inkml:trace>
  <inkml:trace contextRef="#ctx0" brushRef="#br0" timeOffset="138334.22">7183 12252 141,'0'0'461,"0"0"-126,0 0-67,0 0-73,0 0-24,-5-9-8,5 9 165,0 0-176,0 0-9,0 0-19,-3-8-18,3 8-11,0 0-14,0 0-8,0 0-10,0 0-12,0 0-12,0 0-11,0 0-8,0 0-8,0 0-2,1-7 5,8 1-8,-9 6-2,0 0 1,15-4-1,-15 4 5,20-4-4,-8 1 2,3 0-3,2 0 12,1-1-11,0 0 1,5 0-2,2 0 3,1 0-18,30-9 20,-25 8-6,-2-2 1,2-3-1,-7 3 1,4-3-1,0 0 50,-1 1-54,0-1 60,-1-1-52,-5 1 68,2-2-53,2-1 48,-2 0-55,-1-2 53,22-15-1,-24 14-74,1 1 57,-4 1-57,0-1 69,-1 1-62,0-1 65,0 0-68,-1-1 56,-2-1-53,1 1 59,-1-2-56,-2 1 61,2-2-44,-4 1 40,7-18 47,-9 16-68,-2 4-8,-2-1-5,-1 0 4,-1 0-24,-1 0 26,-2 0-32,-1 0 22,-2 0-23,-1-1 28,-2 0-28,-3 0 20,0-1-2,-1 2-9,-4-2-3,1 2-4,0 1 21,-3-1-19,1 3 2,-3-1 0,2 2-7,0 0 0,-1 2 1,1-1 1,-1 0 0,1 3 0,0-2-1,0 1 0,3 1 0,-16-6-3,16 6 3,-1 3 0,1 0-1,2 0 0,-2 1-2,2-1 1,-1 1-3,1 2 5,0-1-4,1 1 0,-2 1-1,0-1 0,1 3-1,-2 0 6,-15 0-2,15 3-1,-3 0-3,2 0 0,-1 1 2,1 3 4,-2-3-4,3 2 3,-4 1 0,0 0-3,1 1 0,-1 1 1,0-1-1,3 0 2,1 0-1,-12 5-5,14-6 5,2 0-3,-2 1 2,1 0-1,2 2-17,-3-1 24,2 2-23,0 1 25,-1-1-22,3 1 26,-4 2-2,3 0-4,1 2 0,-1 0-1,-8 19-4,11-16 9,0 1-2,0 1 45,2 1-58,0 2 46,0-2-55,0 1 59,0 1-60,2 0 50,0 0-52,0 0 48,2 0-54,-1 0 27,1-2-23,2 19-10,2-18 19,0 1 0,0-1 6,3 0 2,1-2-2,-1 1 1,2 0-18,3-1 31,1 2-27,1-2 27,4-1 0,-1 0 0,3-2-2,2 0 2,25 12 7,-21-17-2,2-2 2,1-1-26,-1-4 26,0-1-31,0-1 29,2-3-36,1 1-7,-1-4-81,0-1-40,3-2-84,0-3-86,0-2-116,-4-1-509</inkml:trace>
  <inkml:trace contextRef="#ctx0" brushRef="#br0" timeOffset="140022.21">9187 4758 415,'0'0'628,"-3"9"-149,3-9-109,0 0-72,0 0-62,0 0-51,0 0-32,-2 11-13,2-11-9,0 0 4,0 0 5,0 0 2,0 0-4,0 0-4,0 0-5,0 0-69,0 0 40,6 7-68,-6-7 44,12-2-65,-2-1 56,5 1-67,4-4 54,31-5-20,-18 5-51,2 0 52,-2 0-54,2-1 51,-1 3-52,-1-1 49,-5 1-53,-1-2 50,-1 4-51,-4-2 51,-1 1-47,-5 1 57,-1 1-59,-1-4 60,9 4-24,-22 1-29,14-3 55,-14 3-41,10-2 50,-10 2-53,0 0 44,0 0-62,-11-5 49,-3 4-49,-9 1 52,-5 0-55,-3 1 59,-6-1-59,1 2 55,-20 0 20,32-2-42,3 1 48,3-1-54,2 1 42,1-1-51,2 0 45,1 1-50,12-1 43,-18 0-53,18 0 47,-13 0-66,13 0 47,0 0-52,0 0 59,0 0-33,20 3-7,1-3 52,11-1-51,7-1 60,13 1-62,0-1 63,2-2-58,0 0 56,-1 0-57,0-1 58,-7 0-40,-7 2 63,-6 1-59,-4-3 60,12 3-23,-24 0-55,-2 0 10,-2 1-152,-13 1-85,18 0-232,-18 0-185,0 0-327,-2 8-590</inkml:trace>
  <inkml:trace contextRef="#ctx0" brushRef="#br0" timeOffset="141200.75">8998 11993 292,'0'0'617,"-4"-17"-143,4 17-3,-4-17-122,-2 0 203,6 17-305,-4-16-73,4 16 45,-4-13-79,4 13 25,-4-12-82,4 12 16,-5-8-60,5 8 31,0 0-61,0 0 39,0 0-58,0 0 54,0 0-59,7 34 6,-4-17 8,1 0 1,1 2-2,1 0 1,0 0-19,3 0 24,-3-2-21,2-3 27,-2 0-21,5-2 23,-2 1-16,2-4 24,3-2-23,2-1 24,22-9-11,-15-4-29,4-5 12,5-7-18,0-3 12,0-3-3,1 0 47,-3 2-54,-1-1 49,-1 3-57,-5 5 54,-2 2-52,-3 1-2,1 4 59,0 2-62,-2 2 60,0 3-60,-2 0 55,2 4-48,-1-1 52,2 0-52,1 2 55,-1 1-56,1-2 8,3 2 5,-3-1 3,4-2 4,0-1 3,4-1 3,-1-3 2,41-14 2,-28 3 0,0-4 0,10-6 0,-2-4 3,3-2 29,0-1 19,-1-1-16,-2 1 12,-9 7-33,-3 2 22,-3 2-37,-7 5-18,-2 1-75,-6 2-55,13-3-328,-20 13 221,-10 3-41,13-1-46,-13 1-451,0 0-313</inkml:trace>
  <inkml:trace contextRef="#ctx0" brushRef="#br0" timeOffset="141671.76">9771 12360 424,'0'0'1039,"0"0"-712,0 0-69,0 0-53,0 0-51,0 0-30,0 0 2,9 15 34,-4-2 6,1 4 1,2 2-28,0 3-28,0 7-22,2-3-18,-1 3-14,-2 1-5,3-3-9,-3 1-6,-1-4-9,1 0-12,-3-3 0,0 0-1,-1-4 0,0-2 7,-2-2 9,-1-1 4,0-12-18,-3 17 22,3-17-5,-7 8-3,-5-12 13,5-4-36,-2-7-22,1-6-5,0-7-3,1-5-1,0 0 7,5-1 10,1 2 10,1 3 6,1 2-7,6-3-2,0 3-20,1 1 24,1 5-25,10-13 2,-10 21 20,1 4-23,-3 1 27,-7 8-23,13-7 24,-13 7-21,0 0 19,17 3 4,-17-3 1,2 12 8,-2-12-1,-3 17-1,-3-4 1,-2 1-5,-12 19-9,9-18-41,2-3 3,0 0-124,0-2-30,3 0-151,1-4-87,-2 0-468,7-6-457</inkml:trace>
  <inkml:trace contextRef="#ctx0" brushRef="#br0" timeOffset="141886.76">10170 12393 664,'0'0'645,"16"-5"-120,-16 5-41,9-3-55,-9 3-53,0 0-5,8-7-96,-8 7-20,0 0-83,0 0-6,6-7-91,-6 7-70,0 0-129,0 0-103,8-5-571,-8 5 215,0 0-271,0 0-401</inkml:trace>
  <inkml:trace contextRef="#ctx0" brushRef="#br0" timeOffset="142111.76">10506 12204 105,'0'0'629,"10"-4"-165,-10 4-98,13 4 328,-13-4-352,8 12-44,-8-12-18,5 19-65,0-6 2,0 3-57,-1 1 15,2 3-56,-1 1 2,2 4-21,1 1-23,-1 3-18,1-1-12,-1 0-4,9 27-8,-11-31-80,0-1 8,0-2-24,-1-3-24,-1-1-17,0-3-7,-2-1-8,-1-13-26,0 20-97,0-20-81,-7 8-51,7-8-64,-12-5-349,2-3-307</inkml:trace>
  <inkml:trace contextRef="#ctx0" brushRef="#br0" timeOffset="142324.76">10365 12308 521,'-10'-14'649,"2"3"-130,-6-8 367,9 12-499,5 7-55,-7-14-29,7 14-33,-6-13-40,6 13-41,-1-9-31,1 9-5,14-16 11,3 6 5,7-5-5,9-3-35,7-4-3,14-4-21,62-30 73,-56 30-107,-2 2-29,0 2 2,-3 2-46,-9 6-25,-5 2-52,-3 2-17,-7 1-72,-5 2-8,-2 1-28,-5 2-34,-4 0-8,-2 1-1,-1 2-11,2-1-381,-14 2 223,0 0-523,0 0-514</inkml:trace>
  <inkml:trace contextRef="#ctx0" brushRef="#br0" timeOffset="151470.57">3925 14595 172,'0'0'314,"0"0"-105,-6 2 104,-5 3-187,11-5-45,0 0 0,0 0-39,-10 5 35,10-5-52,0 0 14,0 0-22,0 0 18,0 0-24,0 0 20,-9 3-23,9-3 35,0 0-37,0 0 22,0 0-30,0 0 39,0 0-35,0 0 36,0 0-24,9 6 32,-9-6-29,10 4 30,-10-4-24,13 4 28,-1-2-31,-2 0 32,3-1-32,3 3 32,21-1 23,-15-1-58,4-1 27,2 0-27,-1 1 38,3-2-28,5 0 30,2 0-25,2-2 23,5 0-24,4 0 17,3-1-29,-1 2-2,2-4-1,0 2 0,51-3 11,-49 4-14,1-2-5,0 1-3,2 1 1,1-1 1,2 3-6,0-3 6,2 1-1,-1-1-4,1 2 2,1-2 2,1 0 0,10 1 0,0-1-59,62-2 82,-61 1-9,0-1-15,0 2 0,0-2-4,0 2 1,2-2 0,-3-1-52,1 1 57,0 0-64,0-1 67,-2 0-69,2-1 72,1-1-68,-1 1 73,78-8-51,-76 9-11,-2-5 73,1 4-62,0-1 60,0 0-65,3-2 64,-2 5-3,3-4-8,-1 1-2,2 1-1,-1-2-4,2 1-2,-3 1-2,3-2 2,79-6 2,-80 5-5,2 1-11,-1 0 16,1 1-4,2-2 6,-1 1-5,1 1 2,-1-4 1,1 3 10,1-1 4,1 0-4,3 0-9,0 0 6,2-2-2,92-10 25,-92 10-11,2-2 4,0 2 2,2 0-4,20-5-4,-21 5 0,2-2 8,0 1-2,3-2 2,-4 3 1,1-3 8,1 2 0,2-2-8,15 0-4,-16 1-2,-3-1-2,1 2 1,-2-1-47,0-2 60,-3 2-54,1-1 77,1 1-50,-3-1 66,1 0-59,-2 1 55,-3-1-48,-3 1 48,-1 0-53,-5 1 11,70-14 60,-81 15-46,-1-1 11,-15 4 0,2-1-6,-4 1 42,-4 2-65,-2-3 40,-11 6-63,-5-2 43,-4 2-112,-2 0-4,-6 1-126,-1 2-11,-14 1-172,4-1-1049,-4 1 114</inkml:trace>
  <inkml:trace contextRef="#ctx0" brushRef="#br0" timeOffset="152272.57">13355 12874 578,'0'0'388,"5"-13"-26,-5 13-163,2-11 21,-2 11-115,6-8 84,-6 8-93,0 0-73,6 6 59,-6-6-66,8 17 27,-6-3-8,1 1-4,-1 2 9,0 1-10,0 2 56,0-3-63,-1 4 51,1-3-42,-2 0 47,0 17 34,-2-18-76,1-3 65,-3 1-55,2-3 56,-3-2-55,-1-2 76,2 1-51,-4-2 49,0-2-67,8-5 53,-16 4-53,16-4 37,-20-3-59,11-6 33,-9-12-20,11 6-60,1-4 9,0-1-3,2 2 54,4-2-64,0 1 54,4-2-61,2-1 56,2 1-59,3 4 52,3-2-55,1 3 55,2 1-59,0 4 57,24-5-34,-23 13-21,2 3 49,-3 2-53,2 3 60,3 1-52,-6 5 4,0 0 2,-3 0 8,-1 0 1,-4 0 3,-3 4 4,-3-3 50,-2-1-46,-2 0 51,-13 15-11,3-11-52,-3-1 54,-2-1-59,-3-4 59,3 1-63,-4 0 38,1-3-102,4 0-20,-2-2-136,5-5-28,13 0-120,-23-3-507,14-2-462</inkml:trace>
  <inkml:trace contextRef="#ctx0" brushRef="#br0" timeOffset="152769.57">14058 12726 444,'14'-5'549,"-14"5"-134,18-5-97,-6 11 97,-12-6-242,10 12-87,-9-2 51,3 1-68,-4 4 55,0 2-54,0 0-2,0 2-3,0 1 53,0 1-19,0-3 29,0 3-74,-2-3 41,2 0-67,0 15 66,0-20-24,0 0-66,2-2 44,-2-11-53,0 20 58,0-20-27,-2 17 86,2-17-47,0 0 28,-2 12-62,2-12 41,0 0-66,0 0-9,0-15-13,0-14-67,2 9 88,0-3-62,3-2 58,-1-4-44,3-1 55,0 2-37,-3 4 57,3 0-38,-3 2 49,4 1-46,-4 3 48,0 2-60,2 4 48,-5 1-61,9-5 30,-10 16 28,8-6-55,-8 6 52,0 0-51,13 8 54,-7-1-56,-3 1 52,2 2-47,1-1 49,-3 3-52,3-2 52,-3-1-59,1 1 57,2 0-54,4 7-10,-4-10 28,-6-7 6,11 12 11,-11-12-4,10 8 12,-10-8 20,13 1 3,-13-1 40,17-9-65,-9-1 45,1-3-61,1-5 47,1-1-84,-3-3 42,10-21-43,-11 22-10,1 3 5,0-2-118,-4 7-17,3-3-138,-3 5-29,1 0-77,-1 4-413,-1-3-380</inkml:trace>
  <inkml:trace contextRef="#ctx0" brushRef="#br0" timeOffset="153170.57">14731 12468 34,'0'0'489,"0"0"-189,19 2-20,-19-2-74,11 8 47,-6-1-11,1 4-25,-2 2-25,0 4-32,0 2-6,-2 3-16,1 4-16,-3-1-23,2-1-67,0 24 81,0-27-34,0-2-60,0 0 57,-1-2-44,-1 0 50,0-4-63,1 0 46,-1-1-56,2 0 7,-2-12 26,0 15 30,0-15 3,0 0-13,-2 14-18,2-14 53,0 0-61,-6-15-88,4 1 24,-2-5-103,4-6 52,-1-1 5,-1-7 12,2 0 13,0 0 19,0 3 8,0 4 96,-1 0-42,1 5 65,0 0-48,0-15 155,0 21-65,0 1-43,0 2 38,0 12-73,0-20-11,0 20-10,1-17-7,-1 17-14,2-15-3,-2 15-2,7-14-3,1 7-3,3 0 4,5 0-1,22-11 4,-11 7-9,2 1 0,-1-2-2,-1 3-46,3 1-15,-1-1-61,-6 3-61,3-3-56,-2 4-56,-1-1-31,-4 0-31,1 3-47,-4-1-381,-4 1-300</inkml:trace>
  <inkml:trace contextRef="#ctx0" brushRef="#br0" timeOffset="153437.57">14973 12446 12,'-15'14'494,"3"-4"-126,1-1-51,3 1-53,0-3-21,2 1-6,6-8 19,-7 14 24,7-14-6,4 8-85,-4-8 28,18 4-88,-4-4 24,4 0-78,31-9 73,-16 2-70,-5-1-68,3 1 11,-1-3-104,-4 5-1,-3-1-123,-2 0-29,-4 2-112,-4 2-95,-3-2-308,-10 4-261</inkml:trace>
  <inkml:trace contextRef="#ctx0" brushRef="#br0" timeOffset="153788.44">13556 13476 42,'-8'6'502,"8"-6"-71,-11 9-127,11-9 19,-8 7-73,8-7 47,0 0-68,-10 7 39,10-7-72,0 0 44,0 0-91,-7 6 36,7-6-68,0 0 53,17-3-39,-6 0 59,11-3-67,50-14 141,-23 6-160,12-1-7,4-2 35,5 0-31,2 1 1,4-2 7,3 2-11,1 0-13,1 3-1,-1 0-26,-5 1 1,-3 2-21,-2 1-2,-14 0-1,41-4 36,-61 8-36,0 0 8,-9 2 18,-3-1 15,-4 1 13,-2 2 10,-1-3 8,-4 3 4,1 0 1,-4-2-13,0 1-13,-10 2-18,18-5-20,-18 5-78,18-6-394,-18 6-119,9-11-207,-9 11-805,0-14-1196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1-08T04:57:34.0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2084 2273 316,'0'0'446,"0"0"-113,0 0-40,0 0-67,0 0 158,0 0-199,0 0-15,-4-8-3,4 8-19,0 0-5,0 0-35,0 0-18,2-9-15,-2 9-17,7-7-17,-7 7-4,11-10-12,-3 5-3,3 1-15,14-4 10,-13 4-13,0 3-10,3 0 8,-2 0-7,1 2-7,-1 0 3,1 3-6,-1 0 2,1 1 0,-1 3-1,-2 0-1,1 2 3,-5 5 6,1-1 8,-2 20-2,-6-14-1,-2 3 4,-3 0-8,-4 2 9,-2 0-6,-3 0 4,0-3-3,-2 0 10,0-3-3,1-3 22,2-1 42,-1-2 5,3-4 17,-2-2-12,-6 3 55,19-10-88,-18 1-19,18-1-10,-12-4-5,12 4-4,-2-10-14,2 10-5,6-16 1,-1 8-3,4 1 1,3 0-2,-1-1-15,3 1 22,-1 6-8,0 1-7,2 0-30,-1 1-14,3 2-23,-2 1-22,1 1-38,0 0-45,-2 2-24,-1-2-46,1 2-33,-2-1-97,-1-2-181,-3 1-87</inkml:trace>
  <inkml:trace contextRef="#ctx0" brushRef="#br0" timeOffset="657.08">2306 2080 17,'-9'-5'279,"-2"1"-7,2 0-99,-2 0 61,-1 3-80,0-3-8,-2 1 4,1 1-13,0 0-16,-2-1-31,0 1-17,-2 2-13,-1 2-5,-1 1-5,-1-1-14,-4 4 4,0 1-3,0 0-11,0 2 9,0 1-21,1 0-14,-2 2 24,2 1-28,-1 2 22,2 0-29,2 1 31,-1-1-25,-14 17 4,19-17 19,3 2-30,-1-1 16,3 1-16,0 3 16,2-4-2,1 4 5,0 1-7,2-1 16,1-2-34,0 3 26,5-3-7,-2 2 13,1-1-11,4 19 2,-1-20 10,3 2-14,-1-1 12,2 1-21,0-1 15,1 0-24,2 1 29,-1-3-20,1 2 24,0-1-27,2-2 25,0 1-21,0 0 28,0-3-30,15 15 38,-13-14-5,1-3 6,0 2 12,2-2 2,-1-1 18,2 0-7,0-1 30,1-1-18,4-1-10,-4-2-8,5 0-3,-1-1 0,-2-1-2,3-1 9,19 0 42,-17-4-48,2-2-3,-2 0 0,2-1 0,4-2 3,-1-4 2,-1 3-9,0-3 10,0-2-6,-1 0-13,0-3 4,-2 1-9,2-4-6,-3 1-6,-2-1 3,-1-2-10,-3 1-2,0-5-2,-3 2 4,-2-4-11,-3 1 0,0-2-4,-5-2 0,-3 3 0,-1 0 7,-2-1-2,-3 2 27,-2-6 1,-4 2 4,-14-29 40,9 31 5,-3-3 10,-2 2-8,2 4-10,0 0-39,-1 3 21,1 1-34,2 5 18,0 1-28,-1 1 11,2 4-108,-1 4-89,0 5-112,-2 2-153,-24 16-2208</inkml:trace>
  <inkml:trace contextRef="#ctx0" brushRef="#br0" timeOffset="5339.24">3929 2762 334,'0'0'388,"0"0"-56,-12-6-18,12 6-41,-7-7-36,7 7-2,-8-7-12,8 7-29,-9-9-26,9 9-17,-8-12-24,3 0 67,5 12-120,-2-17-25,2 17-7,2-19-8,1 9-7,3-2-11,2-2-5,3 0 0,2-2-29,1 3 25,3 0 0,-1-1-4,2 1 2,0 1 1,19-9 2,-16 13-14,-6 3 1,3 2-12,-3 2 3,1 2 1,-2 3 0,1 3 4,-3 2 7,0 3-1,-3 2-6,0 3 10,-1-2-2,-3 1-3,0 1 4,0 1 3,-1-1-9,-1-1 5,1 1 3,-1-1-2,2-2 5,-1 0-14,1-2 19,-1-2-12,1 1 40,2-5 0,1 3 30,2-5-6,0-2 19,-10-2-13,39-6 60,-23-1-71,0-2-20,1-3-2,-1-3-5,-1 1-17,0-1-12,-4-1-1,2 0-13,-3 4-26,-2 0-52,0 0-51,-2 4-54,0 0-47,0 0-83,3-4-865,-9 12 18</inkml:trace>
  <inkml:trace contextRef="#ctx0" brushRef="#br0" timeOffset="5611.24">4990 2290 526,'7'-8'506,"-2"-1"-115,2-4 204,-7 13-350,2-11-10,-2 11-35,0 0-12,0-17-29,0 17-11,0 0-47,-4-12-17,4 12-28,0 0-5,0 0-20,-15 3 7,15-3-21,-11 16 13,4-3-17,-2 6 11,0 0-14,2 8 9,-1 2-1,-1 0 0,4 0-10,1-5 9,0 3-5,3-1-15,0-1 12,2-1-8,0 2-2,2-4-40,-1 0-17,11 17-181,-7-23 38,2-3-31,1-1-99,4-4-90,-2-2-284,2-3-212</inkml:trace>
  <inkml:trace contextRef="#ctx0" brushRef="#br0" timeOffset="5918.24">5328 2276 31,'0'0'428,"0"0"-111,0 0-111,4-9-25,-4 9-32,0 0-36,0 0-19,0 0-22,0 0-32,0 0 23,0 0-10,0 0 37,0 0-28,10 6 57,-10-6-15,5 15 17,-2-4-19,1 0 0,-2 3-13,2 3 1,-2 2 17,2 1-8,0 4-19,1 21 59,-1-21-94,-1-1-1,-1 2-13,1-2-2,1 0-5,-3-5-2,1 2-4,0-1-22,-1-2-40,2-2-27,-2-1-29,-1-1-19,1-2-14,-1-11-17,0 25-137,0-25 24,0 0-40,-5 8-255,5-8-73</inkml:trace>
  <inkml:trace contextRef="#ctx0" brushRef="#br0" timeOffset="6116.23">5364 2385 485,'1'-20'431,"2"1"-46,-1 2-68,1 0-27,-1 2-36,1-1-47,0 4-51,0 2-37,4-2-25,-2 4-20,1 1-15,12-3 20,-18 10-52,18-2-2,-18 2-8,20 5-26,-9 0 24,-2 2-19,1 0 6,-3 1-13,-1 1 22,-3 3-14,0-2 14,-4 1 3,-1 1-6,-3 1-11,-11 14-83,4-15-13,1-3-74,-3 0-99,1-1-138,1-4-224,-2-3-141</inkml:trace>
  <inkml:trace contextRef="#ctx0" brushRef="#br0" timeOffset="6594.24">5747 2227 577,'0'0'556,"0"0"-113,0 0-111,13 0-47,-13 0-73,0 0-31,0 0 73,0 0-201,0 0 1,0 0-3,9 3-47,-9-3 30,6 8 1,-6-8-22,12 16 21,-6-5-18,3 5 9,0 3-15,3 0 12,-1 6-3,2-1 3,-3 0-4,2 1-2,-1 0-5,-3-5 1,1 0-2,1-1-4,-2 0 5,-2-4-4,0 0-2,1-4 3,0 1 2,-3-2 7,0 0 10,-4-10 59,8 14 57,-2-4 273,-6-10-217,0 0-55,0 0-37,0 0-18,15-8-33,-9-6-29,-3-1-10,4-9-27,0-2-15,0-3 2,1 2 16,-2 5 10,1 1-26,-1 1 53,3-11-8,-4 17-22,-3 2-20,2 3-37,0-2-75,-4 11-85,5-15-121,-5 15 30,5-7-27,-5 7-60,0 0-497,13 2-454</inkml:trace>
  <inkml:trace contextRef="#ctx0" brushRef="#br0" timeOffset="7032.24">6653 2194 213,'7'-8'548,"3"-4"185,-10 12-467,7-10-7,-7 10-5,7-8-20,-7 8-19,0 0-36,6-11-25,-6 11-36,0 0-27,0 0-26,6-7-16,-6 7-17,0 0 2,0 0-17,0 0-17,-6 9 22,6-9-20,-7 15 5,1-6-9,0 4 21,1 2-15,-4 2 11,3 2-16,-2 2 21,1-1-16,0 1 13,2-1-19,1-1 13,0-1-12,-1 17 17,5-18 6,0-2-17,0 2 12,1-5-7,2 0 12,-2-1-3,3 0 32,1-2 19,0-1 26,3-3-3,1 1-7,-9-6-4,20 1-16,-20-1-11,35-10 72,-22 1-90,3-4-8,-3-4-18,2-3 4,-2-3-6,-1-2 7,-1 0-6,-3-1-16,-2 1 7,-2 4-11,0 2 16,-3 0 10,0 2-11,0 0 4,-2-7-51,0 14-54,1 10-38,-6-17-32,6 17-35,-9-9-46,9 9-33,-12-1-82,12 1-40,-18 7-428,9-1-370</inkml:trace>
  <inkml:trace contextRef="#ctx0" brushRef="#br0" timeOffset="7324.25">6548 2394 596,'0'0'461,"-8"-6"-34,8 6-46,-6-8-30,6 8-83,-3-13-7,3 13-12,-3-13-5,3 13-40,-1-10-33,1 10-34,-2-7 49,5-6-129,-3 13-16,5-8-14,-5 8-7,0 0-7,11-7-3,-11 7-3,12 2-5,-12-2 15,14 9-18,-4-1 7,-1 1-1,2 0 5,1 3-8,0 1 9,0 0-15,3 2 10,-5-5-5,5 2 10,-3-1-7,0-1 13,1-2-2,1-1 12,0 0 11,3-2 1,-2-1-6,2-1-9,-3-2-10,1-2-26,16-6-308,-17 2-4,1-3-111,-1 0-594,0-5-638</inkml:trace>
  <inkml:trace contextRef="#ctx0" brushRef="#br0" timeOffset="7601.24">7072 2097 270,'0'0'553,"7"-9"-121,-7 9-106,10-12 137,-10 12-284,6-6-57,-6 6-32,9-4-11,-9 4-1,0 0-13,21 1-10,-21-1 0,19 8-15,-8-1-12,1 0 10,3 8 2,-2-2 51,0 3-21,16 28 127,-16-20-88,-2 1-27,0 1 49,-4 2-17,0-1-13,-3-3 3,-2 0-4,-1 1 54,-3-3-7,-2 2 3,-4-3-33,-3 3-17,-2 0-18,-3-3-22,-19 18-272,20-25-82,-2-1-186,2-1-729,-1-6-817</inkml:trace>
  <inkml:trace contextRef="#ctx0" brushRef="#br0" timeOffset="12189.56">9702 1876 466,'0'0'407,"0"0"-109,-6-14-58,6 14-54,-9-13 115,9 13-155,-9-9-26,9 9-1,-12-8-22,12 8-23,-11-6-20,11 6 2,-12-3-15,12 3-3,-15 0-22,6 4 10,0 1-17,-4 3 9,3 4 9,-4 2 16,3 3-20,-5 5 16,2 0 7,1 7 22,1-2 13,-3 7-12,5-3-20,1 1 13,3 1-20,1-1 15,2 2-13,2-5 23,2 0-19,2-3-1,6 25 40,-3-28 6,2-1 20,3-4-8,1 2 9,2-3 3,0-3-15,1 0-7,1-4-27,-1 0-7,-2-2-15,1 0 6,-1-2-19,-1-2-7,0 1-61,7-3-303,-19-2-18,18-1-148,-18 1-558,13-6-678</inkml:trace>
  <inkml:trace contextRef="#ctx0" brushRef="#br0" timeOffset="14020.56">10005 1921 227,'0'0'560,"0"0"-129,4-12-73,-4 12-60,0 0-51,4-10-44,-4 10-45,0 0-35,0 0-24,3-10-31,-3 10-10,0 0 9,0 0-46,0 0 1,7 12-2,-5-3-3,0 4-1,0 3 5,0 4 15,1 1-15,0 2-10,-1 2-8,1-2 17,-2 3-17,2-2 13,-2 1-16,3 23 20,-3-24 0,1-1-17,-1 0-20,0-3-80,0-2-12,-1-1-83,0-2-9,2-2-7,-2-2 0,0-11 24,0 20-52,0-20-300,-3 9-42</inkml:trace>
  <inkml:trace contextRef="#ctx0" brushRef="#br0" timeOffset="14230.57">9997 2130 65,'0'-19'472,"2"2"-93,-1 0-74,3 2-57,-1-2-31,3 1-59,0 1-22,0 0-31,4-1-9,1 4-34,-2 1-1,1 2-33,-1 2 7,0 2-26,-9 5 15,19-2-22,-19 2 14,21 10 7,-21-10-15,8 14 16,-8-14-13,2 21 2,-4-9 4,-3 1 0,-1 0 0,1 1-6,-3-2 1,2 2-5,-1-2-38,-2 0-103,2-2-50,0 0-97,-5 4-1066</inkml:trace>
  <inkml:trace contextRef="#ctx0" brushRef="#br0" timeOffset="14649.56">10616 1883 186,'11'-2'432,"-11"2"-131,19 2-49,-19-2-75,13 8-21,-6-1-26,-2 0 13,-3 4-4,1 0 0,-2 4-10,-1 2-16,0 1-2,-1 0-12,-1 3 11,0 0-9,-2-2-28,2 1-4,-4 21 29,3-25-65,0 1 8,0 0-34,1-3 33,-1-1-26,1-3 16,-3 1-12,5-11 35,-4 18 24,4-18 63,-3 13 17,3-13 22,0 0-56,-5 9-45,5-9 27,-2-11-57,2 11-28,1-21-24,2 4-3,0 0-8,3-3-9,1-1 6,1 1 3,1-2 3,1 4 7,-1-2 4,0 3-7,3 0 1,-1 2-2,9-9-11,-10 14 0,1 3 13,0 2-5,-2 1 5,-9 4 2,19 2 4,-8 4 2,-1 2 2,0 2 2,-1 4-1,0 1-8,-1 5 15,0-2-11,-1 0 6,4 23-39,-7-22-12,1 0-58,0-2-39,-2 0-69,3-2-48,-3-2-65,1 0-14,2-3-85,0-3-231,-6-7-163</inkml:trace>
  <inkml:trace contextRef="#ctx0" brushRef="#br0" timeOffset="15009.18">11409 1848 174,'11'-10'736,"-4"2"-194,2 1-124,-9 7-87,12-10-117,-12 10-48,8-8-41,-8 8-26,0 0-28,9-4-6,-9 4-18,0 0-2,-3 29 37,-1-14-53,-3 4 16,2 4 27,0 0 7,-3 4 8,2-3-14,1 3-15,1-3 4,0 0-21,0 0 2,3 0-12,0-4 1,0-1-15,2-2 8,-1-1-14,1-2 8,0-2-2,2 1 15,2-3 32,0 0 26,4-3 3,2-2-15,0-2-8,5-3-14,0-3-13,3 1 3,1-6-11,1 0-9,-1-7-11,20-23-35,-21 14-5,-4 1 3,0-4-4,-4-1 3,0 2 12,-5 3-7,-2 0 20,-1 4 7,-3 0-2,0 2-9,-3 2-4,0-1-26,-2 3-57,-5 1-74,-11-3-347,9 11 162,-1 2-134,2 1-383,-8 4-414</inkml:trace>
  <inkml:trace contextRef="#ctx0" brushRef="#br0" timeOffset="15350.18">11252 2049 202,'0'0'593,"0"0"-158,0 0-111,1-11-77,-1 11-32,5-7-58,4-3 120,-9 10-153,12-9-23,-12 9-10,14-10-10,-14 10-21,16-5-6,-16 5-15,17-3-16,-17 3 1,21 3 1,-11 0-4,0 4 3,3 3 3,-2 0-10,14 19 27,-11-13-25,-3-1-17,1 2 17,-1-2-13,1 1 19,-1-1-15,2 1 9,-1-1-8,0-5 23,-1 0-23,0 1 19,3-3 3,-1-2 20,-1-2-22,18 1 7,-17-5-98,1-2-91,1-4-66,-1-1-114,5-4-70,-3-2-357,-3-2-269</inkml:trace>
  <inkml:trace contextRef="#ctx0" brushRef="#br0" timeOffset="15582.19">11960 1806 23,'0'0'572,"8"-4"-166,-8 4-101,0 0-15,14-3-42,-14 3-14,13 2-50,-13-2-1,16 8 13,-7-2-18,2 2-3,1 4-12,1 1 13,14 16 137,-14-12-185,-1-1-17,1 1-5,-1 0-5,-1 2-21,-3-1-12,0 1-8,-1 0 2,-3-1-31,-2 1 29,-4 2-12,-2 2-10,-3 4-55,-5 2-84,-19 36-388,12-32 91,0-2-179,-4 0-350,-2-3-502</inkml:trace>
  <inkml:trace contextRef="#ctx0" brushRef="#br0" timeOffset="24815.39">16447 2225 193,'0'0'324,"0"0"-67,0 0-21,7 7 3,-7-7-33,0 0 26,0 0-8,0 0 211,0 0-249,0 0 10,0 0-25,0 0 10,0 0-19,0 0 1,0 0-11,0 0 17,0 0-8,0 0 0,0 0-6,0 0-3,0 0-8,0 0-20,0 0 72,0 0-111,0 0-25,0 0-1,0 0-14,0 0-16,0 0 1,0 0-6,0 0-29,0 0 10,0 0-8,0 0-9,0 0-6,0 0-11,6 7 6,-3 8 7,-2-5 5,0 6 8,1 2 7,1 1-11,-1 7 14,-1-2-22,0 3 21,0-2-6,1 1 9,-2 0-5,0 2 5,0-2-18,0 0 23,0-1-3,-2 1-7,1-1-12,0-1-40,0 0-54,-1-3-70,-1 0-46,0-3-73,1-1-34,-1 0-46,-1-2-39,2-1-48,-1-4-384,0-1-385</inkml:trace>
  <inkml:trace contextRef="#ctx0" brushRef="#br0" timeOffset="25157.39">16460 2455 402,'0'-12'398,"0"0"-98,0 12-21,0-22-33,0-2 355,2 14-295,-4-2-37,4 0-45,-2 12-48,1-22-21,0 10-42,2 4-9,-1-3-27,1 1-9,0-2-23,3 0-9,0 0-2,4 2-6,2-2-14,16-8 0,-14 11-12,2 3 0,0 0-10,2 1 2,-1 3-2,0 1 8,0 1-2,-2 1-19,2 3 22,-3 1-16,1 0 16,-3 3-16,-3 1 21,-1 0-14,2 13 38,-9-10 21,-4 1-3,-2 1 3,-4 1-9,-1 1-9,-4-1-12,-1 0 9,0-1-33,-1 0-67,2-1-90,-3-1-92,6-3-132,-1-1-631,2-4-624</inkml:trace>
  <inkml:trace contextRef="#ctx0" brushRef="#br0" timeOffset="25562.65">17145 2481 539,'0'0'486,"0"0"-91,0 0-42,0 0-27,-5-10-15,5 10-34,0 0-23,0 0-23,0 0-33,0 0-30,0 0-30,0 0-34,0 0-31,0 0-5,0 0-37,0 0 6,0 0-17,0 0 3,23 0 9,-6 5-15,2-3 3,1 1 1,6 0-2,2 0-3,6-1 12,1 2-6,3-2 0,-2-1-6,-1 2-10,-5-1 5,1-2 5,-3 3-20,-3-2-41,16 2-190,-22-2 34,-6 0-19,3-1-38,-16 0-57,23 2 1,-23-2-101,18-3-307,-18 3-226</inkml:trace>
  <inkml:trace contextRef="#ctx0" brushRef="#br0" timeOffset="25845.66">17718 2285 331,'0'0'605,"0"0"-104,-4-12-102,4 12-41,0 0-63,-5-10-31,5 10-35,0 0-20,0 0-44,0 0-25,-3-12-39,3 12-18,0 0-37,0 0 15,0 0-39,0 0-18,15 4 18,-15-4-8,16 10 9,-2-2-10,-1 1 10,3 3-10,2 0 43,1-1-3,3 4-17,0 1 0,-3-4 2,-1 0-4,12 15 24,-17-15-39,-2 0-14,-3 3 14,-4-2-3,-1 0-11,-6 4-4,-3-2-47,-7 2-82,-5 2-53,-4 0-106,-7 1-85,-3-2-109,4-2-400,-8-4-439</inkml:trace>
  <inkml:trace contextRef="#ctx0" brushRef="#br0" timeOffset="26450.65">17082 2208 458,'0'0'369,"0"0"-96,0 0-12,0 0-48,0 0-30,0 0-14,13 0-23,-13 0-32,0 0-20,0 0-21,-10 7-10,10-7-36,-15 8 25,7-1-20,-2-2 16,-2 2-27,1 1 18,-1-2-21,0 3 24,-1-1-32,-11 11 49,13-11-35,0 1 0,1-1-8,-1 1-3,2-3-6,2 1 3,-1 0-6,2 0-1,6-7-2,-12 12 2,12-12 0,-8 11 3,8-11 1,-5 12 2,5 1 15,0-13-2,7 14 1,-7-14 2,10 17-11,-1-7 9,1-1 14,0 1 10,4 0-2,-1 3-3,2-1-12,0-2-10,0 2 2,-4 0-10,2-3 5,12 11 2,-13-8-10,0-3-6,-2 1 6,1 0-1,0 1-3,-1-3-2,0 1 3,-1 0-2,-1-1-2,1-2-11,-2 1-45,0-2-33,-1 2-39,3-2-35,-9-5-54,14 9-74,-5-5-142,-9-4-196,21 1-138</inkml:trace>
  <inkml:trace contextRef="#ctx0" brushRef="#br0" timeOffset="27051.65">18604 2247 373,'0'0'331,"8"-8"-5,-8 8-82,7-6 24,-7 6-5,6-7-6,-6 7-16,0 0-52,5-9-11,-5 9-37,0 0-5,0 0-48,2-9 3,-2 9-45,0 0 15,0 0-26,-10-7-5,10 7-23,0 0 14,-16 0-19,16 0 11,-16 3-16,0 3 2,7-3 10,-1 2-20,-1 0 14,2 2-3,-1-2 12,1 2-22,2-2 18,-4 2-13,4-2 11,0 3-15,0-2 14,-1-1-11,2 2 14,0 1-13,-4 8 17,5-8-1,-1 2-2,2-1-5,0 1 2,2 3-1,-1-1 2,2 1 5,-1 0 11,2 0 6,0 0-13,2 2 8,0-2 19,2 2 5,1 0 10,0-2-11,3-1 9,0 0-21,-1 0 14,2-3-19,3 2 8,-2-2-15,3-1 16,0-2-8,-1-1 10,5 0-13,-3 0 1,0-5-9,0 0 2,0 0-11,18-11 7,-16 5-14,0-6-10,-2-5-23,0 1 0,0-6 6,-1-1-11,-4-2 13,-3 2-5,0 0 36,-3 2-10,-2 2 28,1-2-4,-4 3 3,1-1 3,-4-13-4,1 17-15,2 4-19,-3-4-35,-1 6-49,-1 2-48,-2 0-35,0 3-49,-1 0-66,-3 2-69,0 4-79,1-1-321,-5 3-270</inkml:trace>
  <inkml:trace contextRef="#ctx0" brushRef="#br0" timeOffset="27388.65">18238 2384 442,'0'0'367,"0"0"-34,1-18 67,-1 18-278,5-11 41,-5 11-38,9-9 22,-9 9-52,14-7 13,-14 7-32,17-3 3,-17 3-36,19-2 20,-9 5-33,3 1 16,-2 1-22,3 3 36,-1 1 4,1 4-13,0 0-1,-1 3-7,1 0-1,0 1 8,1 0-5,-2-3 0,3 1-3,-2 2 6,1-2 24,0-1 23,1-2-13,-1 1 2,3-4-21,13 7 56,-16-11-56,1-2-10,1 1-5,1-4-8,-2 0-4,0-3-18,2 2-13,-4-4-58,1-1-36,-1 0-5,-1-1-16,0 2-50,-3-3-89,0 1-119,6-4-876,-16 11 231</inkml:trace>
  <inkml:trace contextRef="#ctx0" brushRef="#br0" timeOffset="27711.19">19142 2385 402,'0'0'593,"0"0"-121,11 4-125,-11-4 182,0 0-299,0 0-23,0 0-1,10 3-20,-10-3-21,0 0-10,13 0-3,-13 0-24,0 0-2,20 0-17,-20 0-12,21 0-12,-9 0 19,2 0-17,18-4 36,-14 3-68,0-1-1,1 1-13,-3 0-2,1 0-23,-2-1-13,-1 2-42,-2-3-59,2 3-60,-14 0-120,20-1-90,-20 1-113,16 1-39,-16-1-352,0 0-424</inkml:trace>
  <inkml:trace contextRef="#ctx0" brushRef="#br0" timeOffset="27959.18">19245 2614 85,'-8'12'665,"8"-12"-165,-5 6-98,5-6 302,-5 11-391,5-11 4,0 0-17,0 0-21,0 0-12,9 6-31,-9-6-30,14 2-17,-14-2-43,21-2-17,-9 1-10,2-1-24,-1 2-8,1-1-26,-1 0-6,-2 0-12,3-1-8,-1 0-30,-13 2-59,22-1-78,-22 1-57,15-2-93,-15 2-69,14 0-111,-14 0-88,0 0-455,13 0-607</inkml:trace>
  <inkml:trace contextRef="#ctx0" brushRef="#br0" timeOffset="37651.4">7923 2293 124,'0'0'147,"0"0"-25,0 0 3,0 0 6,0 0-5,0 0 2,12 1 1,-12-1 7,0 0-12,0 0-33,0 0 30,0 0-32,0 0 44,0 0-17,0 0 34,0 0-20,0 0 38,0 0-20,0 0 19,0 0-14,0 0 15,0 0-18,0 0-5,0 0-31,0 0-12,0 0 62,0 0-107,0 0 1,0 0-17,0 0 7,0 0-14,0 0 5,0 0-9,-13-1 4,13 1-22,0 0 8,0 0-14,0 0 2,0 0-14,0 0 11,0 0-35,0 0-2,0 0 13,0 0-9,0 0 21,14-4-6,-14 4 13,21-1-11,-6 1 11,4-3-3,3 1 20,5-1 2,1 0 9,1-1-25,9 2 9,-3-1 2,2-1 16,1 0-11,1 0 8,-2 2-22,39-3 35,-41 2-20,-4 1-17,-2 0 11,0 2-18,-7-3 8,-1 3-7,-1 0 13,-3-1-13,-2 0 15,10-1-5,-25 2-4,18 0-3,-18 0 10,16-1 0,-16 1-6,13-1-7,-13 1-43,0 0-34,16-1-53,-16 1-46,0 0-76,0 0-27,15-2-62,-15 2-26,12-7-1482</inkml:trace>
  <inkml:trace contextRef="#ctx0" brushRef="#br0" timeOffset="37987.39">8652 2058 154,'0'0'480,"0"0"-127,-12-3-43,12 3-23,0 0-15,-11-2-22,11 2-11,0 0-33,0 0-18,0 0-22,-11-4-30,11 4-28,0 0-22,0 0 23,0 0-83,0 0-10,0 0-13,0 0-12,0 0 7,0 0 2,0 0 0,12 7-6,6 4 13,-5-3-8,1-1 11,0 0-2,4 4 9,0-2 19,21 13 5,-22-11-27,2-1 12,-2 2-23,-1-3 15,-3 0-16,1 0 15,-4 1-14,0-1 11,-2-1-9,-3 1 17,-1 1-16,-4-10 17,-3 22-57,-3-10-57,-8 5-136,-5-3-125,-7 4-570,-7-1-494</inkml:trace>
  <inkml:trace contextRef="#ctx0" brushRef="#br0" timeOffset="38920.11">7758 2138 43,'0'0'224,"0"0"-66,0 0 1,15 0-27,-15 0 1,0 0-27,0 0 24,17 1-33,-17-1 85,0 0-111,16 0 4,-16 0-2,0 0-3,0 0 2,0 0-7,15 0-18,-15 0-5,0 0-6,0 0-4,0 0 0,10 3-12,-10-3 1,0 0-9,9 3 26,-9-3-15,0 0-1,0 0 3,0 0 4,0 0-1,10 4-1,-10-4 7,0 0 2,0 0-7,0 0-1,0 0 19,0 0 0,0 0 1,0 0-2,0 0 42,0 0-52,0 0-1,2 11-5,-2-11 10,0 0 2,-9 7 18,9-7 6,-8 11-10,2-5-16,-1-1 26,0 2-24,-1 1 12,2 1-25,-2-2 10,0 0-24,2 0 13,0 1-27,6-8 17,-12 13-15,12-13 10,-11 12-18,11-12 23,-8 10-28,8-10 21,-8 11-17,8-11 8,-5 7-16,5-7 15,0 0-17,-7 15 8,7-15-19,0 0 26,2 11 19,-2-11-13,6 10 11,-6-10-18,12 14 22,-6-8 1,4 1 0,-1 0 0,3 0 9,2 1 18,0 0 8,1-2 3,19 9 59,-15-10-63,0 2-6,1-2-5,-3 1-11,2 0 6,-2-2-18,1 2 9,-1-2-13,-1 1 5,-1-1-11,-2-1 5,-1 0-2,-1 1-3,-1-1-2,11 4-56,-21-7-76,14 3-123,-14-3-86,12 5-208,-12-5-341,9 5-436</inkml:trace>
  <inkml:trace contextRef="#ctx0" brushRef="#br0" timeOffset="40483.11">20833 2113 390,'0'0'439,"0"0"-94,-3-13-67,3 13-54,0 0-30,-1-20 139,1 20-168,0 0-10,-2-10-12,2 10-7,0 0-11,-2-11-10,2 11-17,0 0-11,0 0-22,-2-10-9,2 10-20,0 0-7,0 0-9,0 0-12,0 0-8,0 0-27,0 0 17,0 0-6,0 0 16,0 0-1,0 0 0,2 19 1,0-7 3,0 0 0,-1 2 3,2 6-12,-2-3 14,2 4-9,0-1 15,3 30 1,-4-24-4,2 4-3,-1 1-27,-1-4-24,2 0-41,-1-1-30,-1-1-39,1-1-11,-1-1-49,1-1-25,-2-4-19,0 1-58,-1-5-262,0-1-92</inkml:trace>
  <inkml:trace contextRef="#ctx0" brushRef="#br0" timeOffset="40776.11">20829 2201 52,'3'-15'501,"-1"0"-154,2 1-42,8-13 49,-6 14-253,0 0 11,3-2-53,-1 3 13,0 2-35,-1-1 12,2 3-32,-1 1 21,1 0-42,-9 7 17,18-6-26,-18 6 27,16 0-27,-16 0 24,26 10 0,-20-3-16,3-1 23,-4 2-24,-1 0-1,0 2 5,-1 0-5,-3-10 8,0 19 12,-3-10-3,-2 3 27,-3 0-32,-2 1 35,-3-1-42,-2 1 20,0-1-28,-2 0 35,2-1-41,1-3-36,1-1-56,1 3-76,0-5-108,12-5-192,-17 8 30</inkml:trace>
  <inkml:trace contextRef="#ctx0" brushRef="#br0" timeOffset="41047.1">21177 2239 589,'0'0'462,"0"0"-118,0 0-59,0 12-74,0-12 12,0 0-39,0 0 144,0 0-196,0 0-34,0 0-10,0 0-30,14 1 3,-14-1-14,25-5 17,-6 2-17,6-2 31,7 0-18,2-2-12,1 2-3,0-1-18,0 0-3,31-5 13,-37 8-36,-3 1-32,-1-3-46,-5 4-46,-1-1-38,0 0-64,-4 2-36,-2 0-30,-1-2-58,-12 2-288,18-1-148</inkml:trace>
  <inkml:trace contextRef="#ctx0" brushRef="#br0" timeOffset="41315.11">21644 2045 244,'0'0'515,"-2"-11"-149,2 11-69,0 0-73,0 0-57,0 0 61,0 0-154,0 0-12,0 0-18,0 0 1,0 0-4,15 3 0,-5 4-17,-1 0 4,3 2-19,2 1 1,1 0 6,2 4-2,1-2-6,-2 3-4,18 13-8,-19-15-24,-1 2 42,-3 1-21,-3-4 17,-1 1 5,-5 2 1,-2-2-10,-2 2-6,-5 1 3,-1 1 6,-4 0-6,0 0-14,-2-1-55,0-2-73,-10 11-373,13-16-41,3-2-63</inkml:trace>
  <inkml:trace contextRef="#ctx0" brushRef="#br0" timeOffset="41682.11">22240 2080 58,'13'-10'624,"-2"2"-138,7-8 165,-10 11-417,-8 5-41,12-12-57,-12 12-18,8-8-36,-8 8-15,0 0-21,0 0-2,0 0-17,0 0 5,0 0-30,-10 8 17,1 2-9,0 2-1,-11 21 21,11-15-21,-2 1-15,3 2 15,0-1-3,1-1 13,4 1-10,0-1 1,2-2 5,2 1-8,2-2-5,0-2 19,3 1-18,1-3 5,5-1 5,-1-3 3,3-1-2,0-1-31,4-4 10,-2 0 17,0-2 6,1-3-3,2-5-35,0-1 3,-2-3-47,0-3 33,-1-4-8,-1-3 12,-3 0-1,-4 0 15,2-25-10,-8 26 36,-2 1 8,0 1-4,-1 2 10,-2 0-25,0 1-21,-1 2-62,1 3-58,-2 0-59,-1 2-43,6 9-53,-14-11-280,14 11-91</inkml:trace>
  <inkml:trace contextRef="#ctx0" brushRef="#br0" timeOffset="41966.11">22162 2143 134,'0'0'351,"0"0"-56,5-13-67,5 4 149,-10 9-224,12-11-53,-5 7 4,3 0-36,0 1 11,-10 3-28,22-3 11,-9 3-29,-1 3-2,2 0-11,0 1 1,0 4 6,0 1 5,1 3 8,13 14-14,-13-11-4,-1-2-33,0 2 40,1 1-36,-1-2 42,3-1-15,-2-1 5,2 0-2,-1-3-8,1-1 2,-2-4-20,2 1-82,0-4-69,-1-2-97,20-6-1055</inkml:trace>
  <inkml:trace contextRef="#ctx0" brushRef="#br0" timeOffset="42186.66">23054 1901 156,'18'2'335,"-18"-2"-93,20 5-4,-11 0-44,3 2 12,-1 0-32,1 5 33,0 3-41,0 0-16,-2 1-26,0 4-8,-2 1-17,4 21 61,-10-18-101,-1 2 5,-1-1-30,-3 1 21,-5 3-12,-2 0-2,-8 3-7,-4-2-14,-2 0 1,-6-3-27,-4-2-56,-2-2-37,-4 0-88,-2-5-93,-5-1-132,-3-5-181,-2-2-105</inkml:trace>
  <inkml:trace contextRef="#ctx0" brushRef="#br0" timeOffset="42735.65">21028 2002 267,'-5'-10'247,"5"10"-47,0 0-43,-7-7-32,7 7-28,-12-2-26,12 2 7,-19 0-6,5 2-6,-3 1 32,-1 1-14,-3 4 13,-5 2-16,-2 4 6,-4 7-20,-1 2 14,-2 5 3,-4 9-49,1 6 37,0-1-7,4 4-5,3-1-13,10-8-10,5 0 19,5-1-9,8-6 1,6-3-10,29 27 29,-5-28-88,7-6-51,9-3-113,4-3-106,6-5-360,2-5-159</inkml:trace>
  <inkml:trace contextRef="#ctx0" brushRef="#br0" timeOffset="43647.65">23767 1998 346,'0'0'490,"-9"-4"-94,9 4-74,0 0-66,0 0-28,0 0-23,0 0-37,-6-9-16,6 9-25,0 0-19,0 0 28,0 0-92,0 0-17,0 0-12,0 0 2,-12 4-21,12-4 19,-9 14 1,0-1-8,-1 2-1,-2 2-2,-4 5 5,0 2 2,-4 5-18,0 0 21,0 1-6,0 1 7,1-2-11,3-3 7,1-2-2,2-6-26,0 3 11,2-3 4,2-1 2,1-3 8,0-5 0,1 3-2,3-4 4,-1 1 6,0-1 55,-2 1 192,7-9-150,0 0-48,0 0-29,-7-8-13,7 8-7,5-18-16,0 3 16,0-2-19,2-2 10,2-3-20,2-2 15,1 0 3,-1-4-4,3 3-9,12-26 8,-13 29-7,0-1 8,-2 5 0,-1 2 15,0 3-2,-2 1-1,0-1 1,-1 4-15,0-1-1,-1 3-8,-6 7 9,12-10-7,-12 10-2,15-5 4,2 7-10,-5 1 15,-1 3-10,1 3 8,1 1-2,1 2 1,0 2-4,-1 1 1,1 1 18,0-1-12,-2 2 16,2 0-17,-3 0 1,2 0-69,-2 0-19,10 14-230,-12-15 116,0-3-35,0 2-50,0-4-19,-2 1-98,5-4-194,-3 1-110</inkml:trace>
  <inkml:trace contextRef="#ctx0" brushRef="#br0" timeOffset="44017.65">24411 2104 2,'0'0'476,"0"0"-121,3-10-55,-3 10-70,0 0-28,0-12-13,0 12 11,0 0-40,-3-12-14,3 12-19,-5-8 3,5 8-18,-5-11-2,5 11-23,-7-6-13,7 6-13,-8-8-20,8 8-11,-11-10 12,11 10-24,-12-6-2,12 6-19,-15-1 2,15 1-4,-16 3 2,3 2-4,-1 1 5,-3 6 1,0-2-19,-3 7 12,-2 2-5,3 3 7,-3 3 9,1 2-20,3 2 31,3-4-20,0-1 14,4 3-3,3-4 2,4 0 1,2 1 19,2-2 12,4-1 7,1 1-3,4-2 2,7-1-4,1 0-7,5-5 3,26 9-33,-27-15-124,2-2-149,-1-1-209,-6-4-317,-2-1-319</inkml:trace>
  <inkml:trace contextRef="#ctx0" brushRef="#br0" timeOffset="46268.65">24962 2000 134,'0'0'344,"0"-15"-69,0 15-57,0 0-63,-2-12-14,2 12-57,0 0-1,-1-10-13,1 10-37,0 0 50,-10-7-62,10 7-14,0 0 15,-15 3-31,15-3 31,-15 9-29,5-4 22,-1 3-13,-1 1 11,-3 3-13,1 2 25,-1 1-25,0 0 16,-1 4-23,0 1 15,3-3-4,1 2 2,2-2 4,0 1 3,1 0 10,3-3-9,3 2 7,1 0 6,2-2 24,2-1 14,3 2 3,1-3 4,3-1-8,5 0-16,19 6 38,-12-12-61,-1-3-1,-1 1 6,3-4-16,0-2 12,2-1 5,0-2-1,1-4 1,0-1-36,0-3 34,-2-3-11,-2-2 8,0 0-14,-5-1 26,11-20-1,-17 22-9,-1-2 0,-5 3-8,0 1-4,-3 0 1,1 2 3,-4 0-30,0 0-16,-1 3-41,1 1-37,-5-1-75,7 10-22,-9-11-73,9 11-340</inkml:trace>
  <inkml:trace contextRef="#ctx0" brushRef="#br0" timeOffset="46571.65">24764 2153 63,'0'0'404,"-11"-8"-137,8-4 120,3 12-251,1-12-19,5 2-28,-1 4-24,2-3 9,1 2-13,4-2 31,-3 2-40,3 0 12,2 3-32,-2 0 16,2 2-46,-1 1 25,0 1-32,14 8 18,-11-1-6,-3 0-19,-1 5 34,-1-1-34,1-1 7,0 6 2,-1-4-6,0 2 10,-1 0 8,1-2 4,1-1 9,-4 1 7,2 0-7,2 0-2,11 5 67,-11-8-48,1-1-10,1-3 6,-1 0-24,4-3-46,-3 0-56,2-2-37,2-2-83,0 0-74,3-7-200,-2 1 28</inkml:trace>
  <inkml:trace contextRef="#ctx0" brushRef="#br0" timeOffset="46911.64">25543 2055 363,'0'0'447,"0"0"-87,0 0-55,0 0-45,0 0-45,0 0-23,0 0-20,0 0-32,0 0-10,0 0-26,0 0 2,0 0-26,0 0-16,0 0-19,5-2 25,7 0-47,-12 2-3,20-2-4,-7 1-1,3 1 3,4-2-6,1 2-13,6 0-2,4 0-2,-4 0-28,2 0 0,-2 0-35,1 0-22,-5 0-41,23 2-223,-27-2 133,-3 1-63,1-1-33,-4 0-190,-13 0-2</inkml:trace>
  <inkml:trace contextRef="#ctx0" brushRef="#br0" timeOffset="47116.18">25874 1944 21,'0'0'358,"0"0"90,0 0-304,0 0-23,7-6-16,-7 6-31,0 0-10,15 1 0,-15-1 8,19 7-36,-9-3 30,0 1-30,4-1 43,-1 2-17,1 0 7,-1 1-31,11 7 40,-11-7-36,-3 0-40,-1 1 32,-3-1-37,1 1 30,-2 0-32,-5-8 8,7 16 6,-7-16 21,-3 19-25,1-9-6,-3 0 4,-2-1-45,1 1-63,-9 10-325,9-12-43,0 0 43</inkml:trace>
  <inkml:trace contextRef="#ctx0" brushRef="#br0" timeOffset="47436.18">26440 1977 219,'0'0'543,"9"-4"-103,-9 4-87,10-4-66,-10 4-58,0 0-56,10-5-39,-10 5-17,0 0 26,11-4-96,-11 4-15,0 0-9,0 0-11,0 0-7,0 0 1,10 5 0,-10-5 2,0 11 0,0-11-1,0 19 2,0-7-3,0 0-14,-4 3 14,1 22-4,0-19 5,1 4-2,0 2 6,-2 1-1,1-1-6,-1 2 2,2-1 9,-2 1-3,2 1-10,-2-4-13,0 2-37,2-2-41,0 0-24,0-4-24,-1 18-279,1-23 121,0 0-258,2-14-63</inkml:trace>
  <inkml:trace contextRef="#ctx0" brushRef="#br0" timeOffset="47740.75">26510 2056 359,'7'-10'279,"-3"-2"-60,-1 2-48,3 0-35,-1-2-27,1 2-31,2-1-10,-2 1-3,3-2-13,-3 4-17,2 1-1,1 0-4,-3 0-5,3 0-5,0 2-5,2 2 1,-11 3-7,21-5-5,-21 5-4,19 2-9,-7 1 14,-3 2-10,-2 0 5,-1 2 0,1 0 0,-2 13-20,-3-8 14,-2-12 12,-2 22-20,0-12 22,-5 3-19,-2 0 23,0-1-14,-2 1 27,-5 0-26,3 0 17,-4-4-42,2 3-43,1-4-80,1 1-87,-12-1-411</inkml:trace>
  <inkml:trace contextRef="#ctx0" brushRef="#br0" timeOffset="48064.3">26856 1896 256,'0'0'305,"0"0"-48,16-1-42,-16 1-18,0 0-51,16-1 17,-16 1-69,0 0 16,17 1-31,-17-1 5,16 3-19,-16-3 8,21 6-27,-12-2 6,4 3-13,1 1 12,-1 1-30,1 3 11,1 3-17,-1 2 14,-1 2-39,12 29 38,-17-26-19,-3 1-23,2 0 38,-4 4-35,1-1 33,-4-1 0,-4 2-2,1-1-2,-6 3-8,0 0 5,-11 3-56,0-2-105,-7-3-126,0-1-358,-7-3-142</inkml:trace>
  <inkml:trace contextRef="#ctx0" brushRef="#br0" timeOffset="52701.37">23574 2476 115,'0'0'212,"0"0"-36,-12-7-52,12 7 2,0 0-23,-11-5 36,11 5-25,0 0 16,-9-7-26,9 7 30,0 0-40,0 0 1,-10-7-29,10 7-5,0 0-7,0 0 13,-8-5-45,8 5-5,0 0 16,0 0-36,0 0 29,0 0-30,0 0 17,0 0-16,0 0 7,0 0-11,0 0 5,18 2 24,-8 0-30,3 1 12,2 1-12,2 0 2,1-2 4,1 2-12,-2-1 25,0-1-31,-1 3 20,0-3-15,-4-1 33,1 1-30,-2-1 12,-11-1-14,18 4 22,-18-4-19,0 0 24,6 1-35,-6-1 8,0 0 14,0 0-8,-11 2 10,-2 0-5,-3-2 14,-4 2-30,-1-2 19,-2 0-8,1 0 11,-1 0 2,1 0 17,1 0-16,1 0 14,-18 0-7,24 0-11,1 1 10,13-1-14,-24 0 16,24 0-21,-15 1 14,15-1-18,0 0 30,0 0-23,0 0 20,0 0-16,8 6 7,4-6-23,1 0 36,3 0-29,3 0 17,1 0-1,0 0-16,-2 0 2,1 0 8,-2 0-10,-3 0 13,0-2 5,-14 2 13,22-1-11,-22 1 17,14-2-23,-14 2 0,0 0-3,-10-8-15,-1 6 19,-2 0-10,-6 2 17,0 0-24,0 0 20,0 0-14,2-2 27,2 2-32,2 0 7,13 0-36,-22 0-18,22 0-46,-14 2 28,14-2-53,0 0-87,0 0-256,8 11 47</inkml:trace>
  <inkml:trace contextRef="#ctx0" brushRef="#br0" timeOffset="57761.37">23829 1879 19,'0'0'133,"0"0"-4,0 0-25,0 0-24,0 0-2,0 0 4,0 0-25,0 0-7,0 0 16,0 0-40,0 0 11,0 0 3,0 0-8,0 0 3,0 0-10,0-13-1,0 13-2,0 0-10,0 0 10,0 0-15,0 0-7,-7-6 4,7 6 1,0 0 4,0 0 0,-12-5-7,12 5 5,0 0-4,-10-3-2,10 3 5,0 0-4,-12-4 2,12 4 0,0 0-1,-13-3 4,13 3-7,0 0-2,-13-2 3,13 2-5,-14-1 9,14 1-14,0 0 6,-16 0 2,16 0-2,0 0-1,-17 0 5,17 0-6,-15 1 16,15-1-16,-14 2 13,14-2-17,-16 2 10,16-2-1,-18 2-10,18-2 11,-16 3-1,16-3 0,-16 1 2,16-1-4,-14 3-1,14-3 16,-15 4-15,15-4 1,-13 2 4,13-2-2,-14 4-1,14-4-6,-13 4 12,-4 3 19,17-7-30,-15 7 33,15-7-35,-17 9 5,10-4-3,-1 0-4,-1 0-4,1 0 4,2 2 6,-3-1 9,0 0-14,1 1 10,1-2-7,-1 5 2,1-5 3,-1 2 5,1 0-10,1 0-9,-2 1 23,2-1-4,0 0-8,0 1-4,0-1 8,-1 0-2,1 0 5,0 0-4,1 1 2,-2 0 1,0 1 3,-5 5-6,6-3 3,-1-3-23,1 1 27,1 0-25,0 0 13,-2 3 1,1 0 14,0 0-25,-1-1 27,1 1-16,1 2 5,-2-1-11,1 0 17,2 0-21,-5 15 27,5-14-3,0 1-19,2-1 12,-1 0-15,1 0 16,2 0-7,0 0 11,2 1-18,0 0 32,1 2-33,3 0 22,-1-3-20,3 5 22,2-2-1,-1 1-6,0-2-5,3 0 10,0 2-21,-1-3 24,2 2-27,-1-3 20,0 2-12,0-2 16,0 0-23,1-2 19,-4 1-10,3-2 13,-2-1-16,-1-1 15,14 11-3,-13-11-10,3-2 15,-1 0-15,-2 0 14,3 1-15,-4-5 24,1 3-30,1-2 34,-2 0-12,0-1 18,3-1-20,-12-2 29,19 2-38,-19-2 30,20 2-24,-20-2 19,22 0-19,-12-3 20,3 2-26,-2-1 8,1-1-14,-1 0 21,4-2-16,-3 1 14,1 0-8,0-2 10,1 2-17,0-4 19,0 1-20,15-7-2,-14 6 4,0-1-15,-1 2 23,1-1-18,-2-2 12,1 2-9,-2-2 8,-1 2-9,0-2 19,0 2-22,-1-1 13,0-3-10,-2 3 24,0-2-26,6-10 13,-8 12 8,-1-1-11,0 1 12,0-1-14,0 0 0,0 0-4,-1 0 22,0-1-23,0 0 14,0 1-15,0 0 15,-2-1-17,3 2 25,0-1-24,-1-1 21,1 1-18,-1-1 14,0 2-17,1-1 18,-1 0-20,1-1 27,-1 1-15,-4 10 15,6-18-20,-2 9 20,0 2-15,0-4 22,-4 11-22,5-18 26,0 1-6,-5 17-14,4-17 14,-4 17-23,3-15 23,-3 15-10,1-17 17,-1 17-9,-1-16 6,1 16-27,-3-18 18,3 18-20,-4-20 23,4 20-11,-4-18 2,-5-2 57,6 11-44,0-3-3,-2 3-6,1-2-4,0 2 8,0 0 25,-1-1 0,-1 0 7,1 2-12,0-3 4,1 3-25,-1-2 5,-2 3-10,1-3 0,-6-4-16,6 7-21,-4 2-57,-2 2-65,-1 2-114,-2 1-227,-5 1 23</inkml:trace>
  <inkml:trace contextRef="#ctx0" brushRef="#br0" timeOffset="59881.37">3853 3880 171,'0'0'353,"0"0"-104,0 0-12,0 0-30,0 0-3,-9-5-46,9 5 20,0 0-39,0 0 17,-11-5-47,11 5-4,0 0-42,-9-4 8,9 4-48,0 0 18,-12 1-32,12-1 18,-28 17-16,13-1-14,-4 2 20,-5 12-6,-1 2 2,1 4 5,-4 8-8,3 5 3,1 0-31,3 2 33,5-5-21,4 0 11,4 2 5,4-1 21,4 0-33,14 37 34,3-45-5,5-5-24,6-2 24,4-5-18,7-7 12,5-1-48,4-6-53,5-7-132,5-2-137,5-8-306,14-3-165</inkml:trace>
  <inkml:trace contextRef="#ctx0" brushRef="#br0" timeOffset="60515.37">7063 3725 916,'0'0'337,"0"0"-44,-2-9-67,2 9-12,0 0-44,0 0-5,-4-11-45,4 11-2,0 0-31,0 0-2,0 0-45,0 0 4,-1-12-37,1 12 10,0 0-23,14 3 20,-5 2-25,5 4 24,1 6-16,5 6 14,3 7 14,-1 5-23,3 5 23,0 6-19,1 5 13,-3 0-19,-5-6 19,-1 1-20,-2-1 21,9 44-12,-17-46-1,-3 0-6,-2-5-43,-4-1 76,-4 6-56,-6-1 60,-5 2-8,-13 4-1,-4 0-7,-7-2-65,-7-1-78,0-6-80,-5 1-118,-1-6-441</inkml:trace>
  <inkml:trace contextRef="#ctx0" brushRef="#br0" timeOffset="61400.37">9822 3582 366,'0'-14'199,"0"14"-43,0 0-30,0 0-23,-5-10-10,5 10-17,0 0 1,-8-8-10,8 8-7,0 0-14,-12-4 2,12 4-5,-16 7-14,6-1-10,-17 20 32,9-5-32,-1 11 53,0 2-7,0 6 14,-3 10-33,2 4 35,3 0-52,0 1 29,7-8-36,1-2 56,3 0-29,3-8 34,5-2-12,4-1 6,17 30 76,-3-35-78,3-3-3,7-4-22,3-3-14,7-8-32,5 0-69,7-6-78,3-4-96,6-5-97,12-5-292,0-4-138</inkml:trace>
  <inkml:trace contextRef="#ctx0" brushRef="#br0" timeOffset="61985.37">12531 3372 47,'2'-20'490,"-2"20"-117,8-26 105,1 18-348,1-1-2,3 2-57,3 2 16,0 2-45,6 1 10,-1 4-12,3 6-9,5 4 21,8 9 24,-4 3-10,3 12 2,-2 4-26,-1 6 35,19 56 27,-32-46-36,-6 4-1,-8-8-21,-5 2 7,-6 0-30,-8 10 25,-8-3-28,-12-2 16,-3 1-70,-9-5-81,-8-3-132,-18 9-521,-10-7-282</inkml:trace>
  <inkml:trace contextRef="#ctx0" brushRef="#br0" timeOffset="62804.37">7921 3999 402,'-5'-12'426,"5"12"-76,-3-9-45,3 9-40,-4-17 265,4 17-264,0 0-13,-2-15-7,2 15-8,0 0-24,-1-11-16,1 11-38,0 0-27,0 0-39,-2-12-26,2 12-28,0 0-15,0 0-10,0 0-6,15 9 2,-7 4 3,5 5-4,1 7 7,4 7-5,1 3 2,0 1-4,2 0 3,-2 0-4,1-3-3,1 0-6,-3-1 5,1-3-53,-4-6 65,2 1-53,9 13 34,-13-23 35,0 1-48,-3-5 54,1 0-28,-1-1 105,-1-4-17,-9-5 12,15 5 19,-4-9-72,1-4 32,1-6-47,-2-6 26,1-5-49,1-11 10,5-46-15,-11 38-64,-1 1 70,-2 1-39,0 9 38,0 1-93,-1 6-36,-1 3-144,2 1-83,4 4-182,-1 3-124,2 3-352,1 1-592</inkml:trace>
  <inkml:trace contextRef="#ctx0" brushRef="#br0" timeOffset="63879.37">13162 3696 190,'0'0'370,"0"0"-82,5-9-44,-5 9-31,0 0-34,0 0-55,4-8-7,-4 8-59,0 0 13,0 0-25,0 0-5,7-6-35,-7 6 14,0 0-16,16 18 13,-7-9 19,-1 4-22,4 2-5,-1 3 12,2 4-27,1 1 33,1-1-32,2 2 28,-2-5-31,1 3 43,-1-1-30,-1-6 45,1 1-27,-1-3 30,9 10 52,-12-14-24,0-2 43,1-1-6,-1-2 19,-11-4-36,22 0-4,-11-2-29,5-6-2,0-2-23,-2-5 0,1 0-20,-1-6-6,1-3 6,-3-2-21,8-28 12,-9 28-3,-6 3 5,3 1-8,-3 1-3,-1 5-37,1 2-83,0-1-116,-3 5-135,-2 10-462,9-18-366</inkml:trace>
  <inkml:trace contextRef="#ctx0" brushRef="#br0" timeOffset="64181.37">14409 3370 434,'0'0'333,"0"0"-107,7-7-55,-7 7-39,0 0-5,0 0-47,-4 16-20,1-6 0,-4 6-13,0 2-13,1 5 8,-3 6 2,-1 1-22,-4 33 42,7-27-37,5-1 85,2 2-37,2-3 15,5 1-45,3 5 24,4-3-38,3-3 17,4-1-33,4-1 13,5-3-60,1-4-27,5-4-98,1-1-61,41 7-629,-45-20 345</inkml:trace>
  <inkml:trace contextRef="#ctx0" brushRef="#br0" timeOffset="64470.38">15890 3485 267,'20'3'227,"-20"-3"-26,19 5-67,-9-2-22,0 1-14,3 2 5,0 1 1,2 3 4,-1 1-4,5 6 29,-1 5-11,4 4 27,-2 5-2,19 42 223,-22-31-190,-2 2-37,-3 4-9,-3-2-42,-5 4 3,-3-1-30,-6 2 2,-9 7-31,-5-3-98,-10 0-123,-10-1-186,-8-4-442,-8-1-346</inkml:trace>
  <inkml:trace contextRef="#ctx0" brushRef="#br0" timeOffset="72701.78">21573 1938 167,'0'0'184,"0"0"-47,0 0-15,0 0-2,0 0-5,0 0-5,0 0-3,0 0-8,0 0-5,0 0-6,0 0-13,0 0-21,0 0-10,0 0 0,0 0-9,0 0 1,0 0-16,0 0 10,0 0 1,0 0-5,0 0 13,0 0 10,0 0 1,0 0 17,0 0-1,-4-8-11,4 8 8,0 0-2,0 0 11,0 0-34,0 0-19,-2-12 1,2 12 4,0 0-1,-3-14-2,3 14-2,-3-13-27,3 13 7,-1-21-2,0 10 7,0-3-1,-1-1-7,1-2-7,-2-20 9,3 17-6,0 1-14,0-1 30,0 0-18,2 0 17,-1-1-12,-1 4 11,1-1-6,1 1-3,-1-1-12,0 3 0,0 3 21,2-3-6,-2 1 5,3 2-2,-2 0 5,1 0-14,0 2 2,-1-1-1,-2 11 4,5-18 7,-5 18-4,5-14-8,-5 14 21,4-13-10,-4 13-14,8-11 12,-8 11-7,6-11-1,3 2 6,-9 9 6,15-9-15,-4 6 5,-1-1 1,5-1 1,2 2-6,2 1 15,3-3-5,2 3-6,3-1 1,2 1 2,1 2-3,8-3 4,-2 2 6,1 0 3,1-1-16,2 1 16,-2-1-5,-1 0-7,0 1 1,1-1-1,-2 0-4,-4 2 1,4-3 12,-5 3 4,5-2-18,-6 0 12,0 1 15,0-1-18,30 0 3,-29-1-10,0 3 4,-2 0 2,1 0 1,0 0 11,0 0-20,-1 3 5,2-3 4,-2 0-5,2 2-4,-1-1 11,1 0-9,1 0 2,4 2 20,36 1-2,-34-2-19,0 1 4,2 0 0,0 1-3,0-2-5,0 1 7,1 1 4,-3 1-1,0-2-13,-1 2 2,0-1 16,-2-1-1,-1 2-1,1-3-11,-2 2 26,0 0-21,-3 0-6,-1-3 14,2 2 2,-3 0-7,1-1 4,-1-1-9,1 1 1,-3 0 0,0-1 16,-6 1-15,2-1 12,-2-1-19,-1 1 15,19 2-7,-22-3 2,2 2 3,-4-1-14,2 0 9,-2 0 3,1 1-4,-1-2-11,0 0 14,0 2 12,1-1-12,2 1-8,0 0 5,1 1-5,-1-1 8,19 4-2,-17-4 6,-2 2-4,1 0-12,0-1 20,-2 0-15,1 0 10,2 1-14,-4 1 13,1-2-8,-1 2 0,-1-2 26,-2 1-28,2-2 12,-4 1-7,3 1 10,-3-1-3,-1-1-17,2 1 16,-11-3 11,16 5-21,-16-5 11,14 4-10,-14-4 4,11 3 13,-11-3-7,0 0 6,16 2 24,-16-2-25,0 0 11,5 3 16,6-1-16,-11-2 3,0 0-4,0 0 4,0 0-3,11 3 10,-11-3-18,0 0 10,0 0-10,0 0 5,0 0-12,0 0 12,11 2-5,-11-2 8,0 0-2,0 0 19,0 0-6,0 0-6,0 0-3,0 0 14,0 0-11,0 0 0,0 0 9,0 0-3,0 0 12,0 0 12,0 0 2,0 0 2,0 0 2,5 2 51,-5-2-62,0 0-8,0 0 7,0 0-7,0 0-9,0 0 3,0 0-11,0 0-2,0 0-6,0 0-4,0 0-16,0 0 5,0 0-13,0 0-1,0 0-32,8 4 23,-8-4-1,0 0 3,0 0 8,0 11-10,0-11 12,0 14-3,0-14-4,-5 19 9,4-8 1,-1-1 2,0 3-7,-1 2 5,3-3 9,-4 0-7,2 3 10,-2-1 8,1 1-13,-2 2-62,0 2-94,-3 0-125,-6 6-259,-4-5-334,-3-6-423</inkml:trace>
  <inkml:trace contextRef="#ctx0" brushRef="#br0" timeOffset="78678.31">16742 5317 223,'0'0'296,"0"0"-56,0 0-19,0 0 160,0 0-252,0 0 30,0 0-72,0 0 38,0 0-63,0 0 50,0 0-65,0 0 57,0 0-64,0 0 59,3-10-81,-3 10 52,0 0-80,0 0 60,0 0-39,0 0-33,0 0 58,-1 10-60,1-10 62,1 15-68,-1-15 65,0 23-56,-1-8 60,1 3 11,0 1 51,-2 5-7,0 1-25,1 3-16,0-1 1,-1 2-9,1 0-8,0 4-5,1-3 6,0-1-7,0 0-2,0 0-53,0-2 54,0 1-51,0-3 51,0 1-52,1-6 8,-1 1-12,0-2-31,0-1-46,0 8-230,0-13 151,0-13-74,-1 16-431,1-16-195</inkml:trace>
  <inkml:trace contextRef="#ctx0" brushRef="#br0" timeOffset="78935.31">16782 5571 238,'4'-17'347,"0"1"-105,6-14 134,-2 16-224,1-1-49,0-1 18,3 2-60,3 3 24,0-3-51,2 6 31,-1 1-45,-1 0 29,2 4-46,-3 1 30,0 2-40,-1 3 32,1 1-38,5 11 66,-11-7-32,-3 3-3,-5-11 3,1 19 5,-5-6 0,-3-1-7,-2 2 4,-4-1-5,-2 1 1,-1 0-4,-2-1-3,3-2-3,-2 2-11,1-3-42,-9 6-277,14-9-4,3-2-154,1 0 37</inkml:trace>
  <inkml:trace contextRef="#ctx0" brushRef="#br0" timeOffset="79237.31">17249 5644 330,'-5'9'410,"5"-9"-70,0 0-32,0 0-24,0 0-5,0 0-14,0 0-35,-8 5-53,8-5 79,0 0-171,0 0-22,0 0-9,0 0-8,0 0-3,10 5 0,-10-5 11,22 3 12,-8-3-7,5 1-3,1 0-4,1 1-6,1-2-6,4 1-11,28 1 19,-26 0-39,-3-2-1,1 3-22,-4-3-33,1 0-31,-4 0-26,0 0-36,-4 0-36,0 0-47,-1-3-54,0 1-35,-4 0-49,-1-3-251,-1 0-123</inkml:trace>
  <inkml:trace contextRef="#ctx0" brushRef="#br0" timeOffset="79450.31">17647 5557 278,'0'0'347,"-7"-12"-52,2 1 141,5 11-253,0 0-79,0-14 33,0 14-64,3-9 42,-3 9-77,7-7 44,-7 7-67,12-4 50,-12 4-66,17 3 56,-5-1-62,0 4 76,1 1-10,20 17 42,-16-10-64,-2 1 0,-2 2-6,-1-2-4,-2 4 5,-2-1-10,-3-2-1,-3 1 3,0-1-4,-2 1-1,-3-2-8,-2 0 3,-2-1-57,0-1 61,-11 11-183,9-12 9,0-4-56,0-2-150,9-6-206,-13 8-82</inkml:trace>
  <inkml:trace contextRef="#ctx0" brushRef="#br0" timeOffset="79831.31">18281 5461 145,'13'-8'546,"-3"0"-73,-2 1-119,-8 7-21,12-11-112,-12 11 8,10-9-95,-10 9 15,0 0-79,3-11 30,-3 11-64,0 0 33,0 0-65,0 0 47,-24 14-4,15-4-5,-1 2-14,-3 3 4,2 1-2,-1 2-6,1 1-7,0 0 1,1 2-2,1-1-4,0 0-4,3 0 1,0-2 1,0-1 8,4 0 2,2 13 97,2-17-50,2 0-7,3-3 0,0 2-7,2-4-58,2-1 57,2-1-61,0-2 56,1-3-57,0-1 55,4 0-57,0-4 51,0-1-55,2-3 59,19-21-34,-20 10-48,-2-4 46,-3 0-54,-4-1 56,-2 2-54,-3 0 56,-3 0-52,1 2 58,-6 2-57,1 1 54,-2 0-55,-1 2 30,-2 3-93,-2 2 1,-10-2-350,9 10 183,10 2-52,-24 1-419,11 3-244</inkml:trace>
  <inkml:trace contextRef="#ctx0" brushRef="#br0" timeOffset="80151.95">18143 5599 28,'5'-16'523,"-1"6"-190,1 1-8,0 1-108,2-1 72,-1 1-40,2-1-85,-2 2 22,1 1-81,1 2 12,9-4 18,-17 8-63,19 1 1,-8 4-1,-1 0-12,1 0-14,-1 4-7,3 1-4,-1 1-3,2 2-1,-1-1 2,-1 1 11,2 1-4,-1-2-4,2-2 1,15 11 39,-16-13-39,2-1-7,1-1-53,1-2 55,2-2 1,1 0-14,-1-2-23,2 0-36,-4-3-79,2-1-52,-2-1-70,3 0-88,-5-2-81,0 1-291</inkml:trace>
  <inkml:trace contextRef="#ctx0" brushRef="#br0" timeOffset="81181.5">17389 5568 245,'0'0'281,"0"0"-42,8-7-31,-8 7-10,0 0-3,9-5-25,-9 5-10,0 0-12,7-6-6,-7 6-12,0 0-10,0 0-23,8-7-27,-8 7-12,0 0-14,0 0-11,0 0-6,0 0-8,0 0-15,0 0-7,0 0-1,0 0 4,0 0 3,7 9-3,-7-9-4,-6 10 8,6-10 3,-9 16 5,2-6 2,-1-2 17,-2 3 19,-1-1 7,0 0 5,1-1 12,-3 1-9,-6 5 38,9-8-58,2 0-5,0-2-3,2 2-8,-3-2-5,9-5-2,-11 9-3,11-9-3,-9 6-3,9-6-1,-9 7-2,9-7-1,0 0-2,-9 7-4,9-7-13,-5 7 7,5-7 3,0 0 3,0 0 5,1 13 1,-1-13-4,6 12 5,-6-12-2,12 10-2,-5-3 4,3 2 0,1 1-21,2-3-77,1 4-88,19 10-515,-15-12-81,0-1-290</inkml:trace>
  <inkml:trace contextRef="#ctx0" brushRef="#br0" timeOffset="81904.66">19348 5431 435,'0'0'333,"0"0"33,0 0-85,0 0 315,0 0-284,0 0-90,0 0 40,0 0-81,-10-3 39,10 3-81,0 0 30,0 0-76,0 0 32,0 0-63,0 0 34,0 0-68,0 0 44,0 0-66,0 0 39,0 0 2,0 0-59,0 0 58,16 0-52,-16 0 49,22 0-54,-6-1 52,2 1-56,1-1 52,0-1-56,0 2 46,1 0-57,-1 0 19,-2-1-91,14 1-151,-16 1 104,-2-1-99,1 0 37,-14 0-56,21 2 25,-10 0-24,-11-2-38,13 7-373,-13-7-183</inkml:trace>
  <inkml:trace contextRef="#ctx0" brushRef="#br0" timeOffset="82170.66">19449 5668 105,'0'0'401,"0"0"-68,0 0-22,0 0-37,-4 10-9,4-10 240,10 2-267,-10-2-12,19 0-12,-6-2-6,5 2-18,0-3-69,4 0 50,2-1-81,-5 2 36,3-1-74,-3 1 40,-1 0-75,1-1 53,-3 1-67,11-1 32,-15 1-30,-12 2-32,18 0-48,-18 0-40,15-3-36,-15 3-47,0 0 1,15 0-96,-15 0-118,0 0-406,0 0-350</inkml:trace>
  <inkml:trace contextRef="#ctx0" brushRef="#br0" timeOffset="83716.92">21022 5313 253,'0'0'404,"0"0"-71,3-9 206,-3 9-269,0 0-33,0 0-24,0 0-41,0 0-30,1-11-23,-1 11-27,0 0-9,0 0-31,0 0-12,0 0-11,0 0-13,0 0-8,0 0 0,0 0-42,2 11 49,-2-11-48,-1 18 52,0-6 0,0 3-8,-1 2 2,1 1-1,-1 2-4,0 2 6,0 1-19,0 1 17,1-1 13,0 3-15,1-2 0,-1 1 3,-1-1-9,1-2 8,0 1-1,1-2-1,-2-3 4,2 2-9,-1-2-8,1 0-43,-1-3-30,1 0-54,-1-3-53,1 0-45,0-12-24,-2 18-125,2-18-902</inkml:trace>
  <inkml:trace contextRef="#ctx0" brushRef="#br0" timeOffset="83997.93">21053 5508 415,'1'-13'347,"1"0"2,1 1-109,0 0 24,-1 0-107,2 2 57,-1-2-99,2-1 30,7-6 14,-4 10-81,1-1-18,-2 3-14,3 0-14,-1 1 2,1 2-16,0 0-4,-10 4-56,19-1 65,-19 1-56,21 2 51,-21-2-59,16 9 64,-9-3 0,-7-6-8,9 14-1,-9-14-3,1 14 4,-1-14-5,-5 18-3,0-9-1,-2-1 7,-3 1-11,0-1 5,0 0 0,-3 0-6,1-2-4,0 1-1,1-2-24,-8 2-189,19-7-57,-15 0-437,15 0-217</inkml:trace>
  <inkml:trace contextRef="#ctx0" brushRef="#br0" timeOffset="84822.92">22195 5279 256,'0'0'350,"4"-10"-49,-4 10-28,1-7 247,2-6-294,-3 13-30,0 0-39,1-11-45,-1 11-19,0 0-21,0 0-20,0 0-11,0 0-3,0 0-10,0 0 0,0 0-5,-15 5-5,10 3-58,-2 1 61,-2 4-55,3 0 59,-3 4-57,-1 2 117,0 0-12,1 1-10,-2-1-17,4 2-13,-1-1-3,2 0-2,0 0-7,2-3-3,1 0-3,2-1-4,2 11 15,0-14-8,4 0 3,0-1 3,3 0-6,0-2 12,3-2 0,2-2-11,0-1 4,2-2-5,-1-1 0,1-2 0,1-5-6,2 1-1,-1-4-6,18-14-5,-21 7-6,0 1-2,-2-3-1,-3-2 0,-2 5-46,-2-1 63,0-1-54,-2 3 53,-2 1-60,-1 0 32,0 12-88,-1-20-3,1 20-106,-5-16-15,-4 6-379,9 10-4,-14-5-129</inkml:trace>
  <inkml:trace contextRef="#ctx0" brushRef="#br0" timeOffset="85081.9">22072 5445 294,'0'0'369,"-6"-7"-13,6 7-105,-5-9 28,5 9-94,-1-11 31,3-1 141,-2 12-242,4-13 33,-4 13-76,5-10 42,-5 10-83,7-8 37,-7 8-66,10-4 46,-10 4-55,13 0 44,-13 0-54,16 4 52,-8 1-8,1 2-7,12 7 22,-9-6-29,1 2 5,0-2-6,0 1 0,2-1 1,-1 1 3,1-2-4,2 0 4,-1 0-3,2-2-11,-2 0-26,1 0-40,-1-3-42,0-1-55,16-3-362,-16-4 145,0 0-222,-2-2-112</inkml:trace>
  <inkml:trace contextRef="#ctx0" brushRef="#br0" timeOffset="85272.92">22663 5220 145,'0'0'424,"10"-9"-148,-10 9-34,10-5-66,-10 5-29,14 2-16,-14-2-11,18 8-21,-8-3-20,11 13 13,-7-5-19,-3 3-59,2 2 66,-4 0-79,1 2 48,0 2-62,-2 0 57,-1 2 0,-3 1-5,-2-1-1,-3 2-5,-2 1-3,-5 1 7,-3 0-19,-25 30-109,14-30-121,-6-1-151,-2-5-184,-7 0-57</inkml:trace>
  <inkml:trace contextRef="#ctx0" brushRef="#br0" timeOffset="86144.92">20856 5223 100,'0'0'320,"0"0"-89,0 0-34,0 0-40,-4-10 12,4 10-57,0 0 3,-5-9-33,5 9 41,0 0-23,0 0 18,-7-9-39,7 9 24,-4-9 58,4 9-90,0 0 14,0 0-33,-6-8 21,6 8-32,0 0 17,0 0-42,-6-6 24,6 6-30,0 0 18,0 0-30,-12 1 21,12-1-21,-13 6 18,-9 10-25,9-7 9,0 0 2,-2 6-2,1-1-51,-5 4 59,1 5 4,1-1-2,-3 7 0,2 3-4,0-1 18,0 6 1,4-4-4,1 5-4,2-1 5,4-6-5,2-1 5,3-4-4,0 1 0,4-1 3,1-2 13,3-1 14,1 0 20,5-5 27,-1 2 17,7-2-1,0-1-58,2-4 48,1-2-67,-1-3 41,24 7-15,-22-9-12,-5 0-78,2-4 6,-3 3-63,0-3-83,-1-1-98,-2 0-145,-1-2-442,-12 1-401</inkml:trace>
  <inkml:trace contextRef="#ctx0" brushRef="#br0" timeOffset="99019.51">20176 3592 68,'0'0'387,"3"-20"157,-3 20-317,5-13-77,-5 13 27,8-14-52,-8 14 5,9-14-51,-3 7 26,0 0-47,-6 7 26,13-10-63,-13 10 23,13-7-40,-13 7 26,13-2-32,-13 2 27,13 2-35,-6 5 35,-1-1-32,1 1 37,-2 2-41,2 0 35,-1 1-34,0 1 25,-1 1-26,2-3 4,-1 3 25,0-3-26,-1-1 1,1 1 13,6 5 20,-5-8-18,0 0 18,-7-6 16,17 6 6,-17-6 2,18 2 14,-7-4-24,0-3 19,0-1-28,2-2 16,-3-2-31,0-1 20,0 0-30,0-3 19,-3 1-28,1 1 20,-2 0-28,1 1 34,-4 2-35,3 1-24,-6 8-80,6-15-75,-6 15-104,8-11-403,-8 11-206</inkml:trace>
  <inkml:trace contextRef="#ctx0" brushRef="#br0" timeOffset="99456.08">20700 3433 331,'0'0'467,"0"0"-124,0 0-46,0 0-95,6-8-8,-6 8-57,0 0-26,0 0-31,0 0-16,0 0-39,0 0 20,10 10-39,-10-10 29,3 14-25,0-4 21,1 2-26,-2 0 20,2 3-25,-1 0 27,0 1-29,0 1 28,1-1-27,-2 0 1,2 18 22,-3-19-23,-1 0 7,0-1-3,0-3 2,0 3-9,-1-3-3,-3 0 3,4-11-1,-5 18-14,5-18-17,-7 11-51,7-11 36,-12 3-6,12-3 2,-13-5-9,7 0 27,1-4-25,-2-6 25,0 1-13,2-7 22,1-1 20,1-1 21,1-1 55,0 2-1,2 1 71,0-1-17,0 3 17,2 0-35,0 1 13,3-15 24,-1 18-94,0 3 1,1 0-33,0 3 13,-5 9-24,10-14 13,-10 14-6,13-5 2,-13 5-6,10 3-5,-10-3-9,11 10 20,-11-10-1,5 16-22,-3 4 11,-2-20 5,-1 21-24,-1-11-8,-2 5-83,-1-4-43,-1 0-84,1 1-75,0-4-358,-1-1-178</inkml:trace>
  <inkml:trace contextRef="#ctx0" brushRef="#br0" timeOffset="99816.08">20964 3413 132,'0'0'913,"0"0"-595,15 3-101,-15-3-12,0 0-59,0 0 2,16 0-44,-16 0-11,9 2 9,-9-2-3,13 7-12,-13-7 1,14 13-31,-6-6 7,1 2-26,-1 1 11,0 2-21,0 0 16,0 0-24,0 0 13,0 0-22,-1 1 5,0-4-3,0 1 7,0 1-21,-2-3 17,1 1-18,-6-9 21,10 15-2,-10-15 59,11 13 184,-11-13-70,0 0 7,8 6-37,-8-6-57,8-8-41,-8 8-27,10-18-40,-5 4-35,0-1-73,-1-2 27,1 3 10,0-1 25,-2 4-38,0-1-63,4-9-374,-3 14 155,0-3-471,-1 3-383</inkml:trace>
  <inkml:trace contextRef="#ctx0" brushRef="#br0" timeOffset="100168.08">21605 3321 178,'13'-7'488,"-4"2"194,-9 5-423,0 0-45,8-5-48,-8 5-34,0 0-25,0 0-30,0 0-7,0 0-41,-10 5 12,4 3 21,-3 1-14,1 3-1,-2 0-5,1 4 1,-10 21 91,10-18-71,1 1-31,2-2 19,0 0-25,2-2 6,1 1-20,2-1 14,0-4-11,2 2 18,-1-1-19,2-4 26,2 1 2,1 0 41,2-1-1,0-4 11,2 0-10,1-1 0,-10-4 11,21 0-2,-10-1-19,1-4-8,-2-3-17,3-4-9,-3-2-32,2-4-18,-5-1-34,0 0 18,-2-3-7,-1 5 17,1-16-62,-3 20-47,-2-1-59,-2 3-96,2 11-33,-5-17-19,5 17-7,-11-8-67,11 8-171,-15 0-91</inkml:trace>
  <inkml:trace contextRef="#ctx0" brushRef="#br0" timeOffset="100402.08">21440 3530 200,'0'0'426,"-13"-2"-44,13 2-123,0 0-16,-1-12-58,1 12 25,4-11-33,-4 11 19,5-11-54,-5 11-4,8-11-48,-1 5-5,-7 6-22,13-6-29,-4 2 14,-9 4-9,20-3-11,5 5 19,-14 0-51,2 1 20,0-1-17,-2 1 22,4 2-24,-2-1 21,1 0-17,-2 1 9,0-1-42,-1-2-27,-1 4-55,3-2-5,-3-2-64,-10-2-20,20 2-100,-20-2-28,21-2-202,-10 0-39</inkml:trace>
  <inkml:trace contextRef="#ctx0" brushRef="#br0" timeOffset="100577.08">21959 3304 260,'15'-8'374,"-1"1"-51,1 3-66,1 1-43,0 1-42,0 2-4,0 0-48,2 5 50,-2 2-44,0 5 5,0 1-49,5 20 71,-14-11-76,-5 2-44,-3 2 19,-4 4-16,-9 3-8,-2 2-17,-7-1-35,-3-1-92,-9 6-118,-5-3-127,-4-2-286,-5-3-157</inkml:trace>
  <inkml:trace contextRef="#ctx0" brushRef="#br0" timeOffset="101166.09">20094 3258 185,'0'0'401,"-5"-13"-59,5 13-93,-5-11-33,5 11-69,-9-8-5,9 8-56,-9-9 2,9 9-45,-11-1 18,11 1-35,-16 1 31,9 6-37,-4 0 27,-1 4-40,-1 5 35,-2 6-31,1 0 28,0 4-22,-2 7 42,1 2-46,3 2 31,2 1-32,3-7 3,1 4 7,4-4 2,4 31 29,4-33-31,1-1 0,2-2 7,4-1-5,3-4 22,6-3-22,3-2 1,4-4-4,9 0-31,4-5-125,3-2-112,-4-3-481,0-3-232</inkml:trace>
  <inkml:trace contextRef="#ctx0" brushRef="#br0" timeOffset="102184.08">22871 3292 377,'9'-12'536,"-9"12"-86,6-10-97,-6 10-30,0 0-53,6-12-28,-6 12-26,0 0 0,2-12-27,-2 12-18,0 0-47,0 0-17,4-9-34,-4 9-17,0 0-34,0 0 8,0 0 4,0 11-28,-3 0 19,1 2-17,-2 4 12,0 0-13,-1 4 11,-1 1-8,-2 2 5,2-1-10,0-1 8,0 2-14,-1-4 10,0 1-14,2-2 3,0-1 0,1-4 3,-1 1-1,0-1 6,1-4 4,1 0 2,3-10-1,-5 17 6,5-17 18,-5 13 55,5-13 3,0 0-33,0 0-37,0 0-24,-8-8-6,8-17-7,2 8 10,2-7-8,-1 2 0,3-1 4,0 2 9,3-2 4,-2 1 3,3 2-12,-1-1 3,1 1-12,1 3 8,1 2-8,-3 3 5,0 2-12,11-3-13,-10 9 25,1 2-4,-11 2 7,25 3-3,-11 2 12,0 2-6,1 2-6,0 0-37,0 3-23,-1 4-23,0-4-42,0 3-67,-2-1-17,0 2-79,-1-1-14,-4-3-37,2 3-411,-1-5-269</inkml:trace>
  <inkml:trace contextRef="#ctx0" brushRef="#br0" timeOffset="102468.08">23515 3171 93,'6'-11'402,"0"5"-70,-6 6-92,6-12-10,-6 12-83,5-8 0,-5 8-56,0 0 16,0 0-58,0 0 28,0 0-45,-11 5 36,3 6-22,-2 1 29,0 3-27,-1 3 22,-1 1-22,1 4 17,0 2-4,-1-2-16,5-2-24,-1 1 24,3 0-22,-1-2 24,3-2 1,0 0 28,3-2-25,0-1 14,2-2-21,5 12 47,2-15-45,-1 0-26,1-5-49,4 1-123,-3-3-65,1-1-152,3-3-356,-2-3-232</inkml:trace>
  <inkml:trace contextRef="#ctx0" brushRef="#br0" timeOffset="103450.08">23677 3373 341,'0'0'354,"0"0"-38,0 0-46,0 0 20,0 0-23,0 0-6,0 0-37,0 0-22,0 0-41,0 0-4,0 0-42,0 0-12,3-11-32,-3 11 2,3-10-38,-3 10 2,3-8-23,5-3 5,-8 11-16,10-10-26,-10 10 5,11-7-35,-11 7 14,13-6-18,-13 6 21,13-1-20,-13 1 22,14 3-20,-14-3 28,16 6-19,-16-6 28,15 9-15,-7-3 23,-1 0-19,0 0 26,2-1-14,-2 2 18,1-1-25,-8-6 30,15 10-22,-15-10 26,16 7-17,-7-3 20,-9-4-19,18 0 28,-18 0-25,20-4 31,1-6 16,-10 2-32,-1 1 18,0-4-15,1 0 5,-4 1-28,1 0 11,-2 1-43,1-1-11,-2 3-73,-5 7-22,9-15-71,-9 15-44,6-12-47,-6 12-250</inkml:trace>
  <inkml:trace contextRef="#ctx0" brushRef="#br0" timeOffset="103804.08">24259 3060 43,'0'0'535,"6"-5"-150,-6 5-89,0 0-48,8-8-89,-8 8 81,0 0-152,0 0 7,-3 10-43,3-10 35,-9 17-23,4-4-7,0 0-22,-1 5 35,-2 2-16,0-2 7,2 3-30,1-1 15,0 0 2,0-3-2,1 2-3,1-2-13,2 0 20,1 0-23,0-4 30,1 1-29,2-2 17,0 0-14,3 0 27,-1-2 6,0 0 34,3-3-10,2-3 14,-1 1-14,1-3 10,13-3 57,-10-3-104,1-2-2,-4-4-16,5-2-4,-6-3-16,2-3-1,-3 0-11,-1 1 13,-2 1 5,-2-1 9,-1 1-11,0 3-5,-1 1-13,0 1-20,-2-8-206,1 19 2,-5-12-4,5 12-52,-9-7 15,9 7-56,0 0-52,-19 2-301,19-2-183</inkml:trace>
  <inkml:trace contextRef="#ctx0" brushRef="#br0" timeOffset="104063.08">24193 3256 64,'0'0'403,"3"-10"-111,-3 10-43,7-12-40,-7 12 9,10-11-56,-10 11 1,10-10-61,-10 10 14,13-7-51,-13 7 15,18-4-44,-18 4 25,29 4 7,-19 0-61,2 0 25,-2 1-31,0 2 34,2-2-42,-1 1 29,-3-1-24,2 1 23,-1-1-14,0 1 26,0-2-24,-1 1 21,1 0-30,-9-5 27,17 7-26,-17-7 14,17 5-95,-17-5-28,19 0-115,-8-2-73,0-1-269,-2-2-81</inkml:trace>
  <inkml:trace contextRef="#ctx0" brushRef="#br0" timeOffset="105055.08">24647 3096 357,'0'0'238,"0"0"-28,0 0-53,0 0 6,0 0-30,2-9 0,-2 9-8,0 0 3,0 0-31,0 0 31,0 0-36,0 0 2,0 0-1,0 0 7,0 0 22,0 0-30,0 0 14,0 0-20,0 0 6,0 0-13,0 0 11,0 0-23,0 0 9,0 0-16,0 0 13,0 0-14,0 0 17,0 0-19,0 0 0,0 0 47,0 0-62,0 0-8,0 0-1,0 0-5,0 0-9,0 0 0,0 0 5,0 0-13,0 0 11,0 0-3,0 0 3,0 0 3,0 0 9,0 0-11,0 0 22,0 0-2,0 0 3,0 0-2,0 0-8,0 0-4,0 0-7,0 0-9,0 0-1,0 0-2,0 0 2,0 0-1,0 0 2,0 0 0,0 0 5,0 0 40,0 0-20,9-3-21,-9 3 26,0 0 3,0 0-49,0 0 56,0 0-53,0 0 51,0 0-54,0 0 51,0 0-56,0 0 53,0 0-60,0 0 54,0 0-5,0 0-46,0 0 53,0 0-52,0 0 22,0 0-15,0 0 40,0 0-42,0 0 49,0 0-45,0 0 42,0 0-40,0 0 39,0 0-40,0 0 38,0 0-7,0 0-40,0 0 42,0 0-36,0 0 34,0 0-33,0 0 32,0 0-38,0 0 39,0 0-33,0 0 22,0 0-29,0 0 32,0 0-34,0 0 31,0 0-37,0 0 33,0 0-36,0 0 33,0 0-34,0 0 36,0 0-34,0 0 28,0 0-33,0 0 39,0 0-39,0 0 32,0 0-38,0 0 41,0 0-40,0 0 22,8 4 12,-8-4-30,0 0 38,8 10-35,-8-10 35,5 8-1,1-1-1,-1 1-13,1 1 15,-1 0-8,1-1 6,-1 1-9,2 3 2,0-2-6,4 9-6,-5-10 14,-1 1-3,0-2-5,2 0 3,-2-1 3,-5-7-3,10 14 3,-10-14-6,7 13 5,-7-13-3,7 7-14,-7-7 16,6 7 7,-6-7 2,0 0 6,9 8 21,-9-8 5,0 0-10,11-3-6,-11 3-5,9-12-4,-6 2-32,3-2 24,-1-1-8,-1-1-23,2-1 30,-4-1-25,2-1 28,0 1-31,0-11 5,-3 15 23,1 1-30,0 0 11,-2 11-67,2-17 10,-2 17-92,1-13-11,-1 13-65,1-12-64,-1 12-70,0 0-62,0 0 20,0-12-38,0 12-434</inkml:trace>
  <inkml:trace contextRef="#ctx0" brushRef="#br0" timeOffset="105464.08">25083 2906 363,'0'0'397,"0"0"-19,0 0-58,8-6 0,-8 6 233,0 0-339,5-7-13,-5 7-54,0 0-23,0 0-44,0 0-6,0 0-31,0 0-7,0 0-22,0 0 11,9 7-17,-9-7 13,0 14-15,0-14 11,1 32 7,-1-16-21,1-1 12,1 0-20,-2 3 13,1-1-10,1 1 17,-2 0-16,0-2 19,2 1-18,0 0 16,0 0-24,0-1-27,-1 0-55,1-3-12,-1 0-63,1-3-4,-2 1-64,0-11 10,0 15-36,0-15-421,0 0-187</inkml:trace>
  <inkml:trace contextRef="#ctx0" brushRef="#br0" timeOffset="105698.08">25077 3021 124,'1'-16'595,"0"0"-101,1 2-88,0 1-64,2-3-56,0 1-68,-1 1-48,2 2-6,-1 0-35,0 1-24,1 2-22,-1 0-23,1 1-20,-5 8-13,8-10-10,-8 10-7,10-4-5,-10 4-3,0 0 7,14 8 1,-14-8-28,9 21 18,-9-21-6,2 21-21,-4-11-7,1 2-40,-3 0-20,0 0-4,-2 0-60,0 0-36,-2-1-68,1-1-59,-1-1-313,2-1-141</inkml:trace>
  <inkml:trace contextRef="#ctx0" brushRef="#br0" timeOffset="105879.08">25216 2739 161,'0'0'424,"0"0"-85,22 4-30,-12 1-46,0 2-24,1 2-28,1 1-32,7 16 170,-7-9-138,-3 1-22,0 1-51,0 0-28,-2 1-8,-2 1-24,-1-1-11,0 4 3,-4-4-30,-5 4-53,-1 4-118,-5-1-89,-5 4-166,-2-3-474</inkml:trace>
  <inkml:trace contextRef="#ctx0" brushRef="#br0" timeOffset="110039.09">26016 2909 183,'0'0'252,"0"0"-5,0 0 261,0 0-265,0 0-6,2-11-6,-2 11 2,0 0-8,0 0-13,0 0 3,-3-10-17,3 10 1,0 0-28,0 0-15,0 0-23,0 0-17,-4-10-21,4 10 41,0 0-92,0 0-6,0 0-8,0 0-12,0 0-3,0 0-11,4-9 2,-4 9 1,0 0 1,17-2-7,-4 0 12,-2 1-10,5 0-8,1 0 6,2-1 0,1 1-4,-2 1 5,2-3-6,-2 3 3,0-1-29,-2 0-28,-1 1-65,-1-2-36,-14 2-68,24 0-38,-24 0-64,21 0-32,-21 0-36,20 0-307</inkml:trace>
  <inkml:trace contextRef="#ctx0" brushRef="#br0" timeOffset="110286.08">26690 2731 119,'0'0'489,"9"-8"-113,-9 8-56,7-5-60,-7 5-55,2-9 99,-2 9-190,0 0-11,0 0-44,-9-3-14,9 3-11,-10 3 0,2 2-17,1 0 4,-2 2-1,2-1-4,1 2 3,1 1-5,-3 1-3,4 0 61,-2 14 109,6-13-113,-2 1-27,4-1 5,0 1-50,0-1-3,4-1-54,-2-1-25,2 0-72,1-2-60,4 1-88,1-4-374,1-2-187</inkml:trace>
  <inkml:trace contextRef="#ctx0" brushRef="#br0" timeOffset="110743.09">27026 2706 615,'0'0'459,"12"-6"-125,-12 6-100,0 0-57,11-6-36,-11 6-29,0 0-16,0 0 8,7 12-22,-7-12-14,0 17-11,0-17-3,0 24-20,0-12 2,-2 2-4,1 1-8,-1 0-21,0 0 24,0 1-26,-2-3 17,2-1-19,-1 0 24,1-1-22,0-1 20,-3-2-21,5-8 40,-3 16 25,3-16 77,-6 15 210,6-15-216,0 0-22,0 0-30,0 0-14,-9-8-19,9 8-5,0-18-19,0 3 0,4 1 1,-1 0-14,1-2-8,-2 2 11,3 0 4,-3 4-40,5-11 50,-7 21-28,5-14-12,-5 14-12,4-12-12,-4 12 7,0 0 11,0 0 4,0 0 1,0 0 0,0 0 9,7 9-5,-7-9-9,2 11 15,-2-11-19,2 13 19,-2-13-8,2 10 5,-2-10-18,6 11 21,-6-11-8,4 8 18,-4-8-7,9 4 13,-9-4-10,0 0 12,20-2-20,-11-3 18,0-2-8,2-2 0,11-16-21,-10 10-27,1 0 5,-1-2-2,-1 2-17,-5 0-35,3 2-62,-2 1-56,0 0-53,-3 3-31,0 1-62,-4 8-51,5-14-205,-5 14-121</inkml:trace>
  <inkml:trace contextRef="#ctx0" brushRef="#br0" timeOffset="111127.09">27361 2568 237,'0'0'449,"12"-4"-93,-12 4-77,0 0-68,9-5-59,-9 5-34,0 0-32,0 0-9,9 5-5,-9-5 2,0 13-2,-2-2 7,-1 13 67,1-10-87,2 1-9,-2 0 3,2 1 9,-3 1-13,2-1-4,-2 0-19,3-2 18,-2-1-10,2 0 0,0-13-8,-2 21-4,2-21-5,-2 18 4,2-18 6,0 13 42,0-13 48,-2 12 33,2-12-39,0 0-15,0 0-36,0 0-7,0 0-18,6-15-16,-4 3-10,1-2-18,1-3 0,-2-3 2,5-4 7,0-22 53,-1 23-15,-3 0 52,3 1 62,-1 1 17,-1 0 9,3 0-10,-4 5-33,1-1-8,0 3-26,0-1-15,-1 5-17,1 0-26,0 1-3,-1-2-34,4-5-19,0 9-43,-1-1-40,4 0-29,1 0-35,-1 3-65,0-2-47,1 2-59,-2 1-70,5 0-77,-3 0-453,-2 1-506</inkml:trace>
  <inkml:trace contextRef="#ctx0" brushRef="#br0" timeOffset="111310.09">27434 2544 271,'-8'7'575,"8"-7"-136,-9 9-66,9-9 1,-6 8 7,6-8-27,0 0-19,0 0-36,4 9-40,-4-9-60,17-1-42,0-2-82,2 1-119,3-1-120,0-1-132,3-1-163,0 1-519,0-2-571</inkml:trace>
  <inkml:trace contextRef="#ctx0" brushRef="#br0" timeOffset="125186.95">21514 5450 93,'0'0'344,"0"0"-76,0 0-55,0 0-22,0 0-30,0 0-20,8-6-6,-8 6-4,0 0 9,0 0 5,0 0 4,6-6 5,-6 6-15,0 0 4,0 0 0,0 0-4,3-3 129,-3 3-139,0 0-57,8-7 54,-8 7-59,0 0 51,0 0-65,0 0 42,0 0-58,0 0 39,0 0-70,0 0 50,0 0-63,0 0 42,0 0-60,0 0 11,0 0 32,0 0-53,0 0 57,0 0 0,2 15-7,-2-15-5,-3 17 2,0-5 0,1 0-3,0 3 1,-2 2-3,1-1 1,-1 1-2,1 0 0,-1 1 1,-1-2-1,0 1-5,-1-2 3,3 2-1,-3 0 0,3-4-1,-3 3 0,0-4 3,2 3-1,1-2 3,-1-2-3,0-1 3,0 0 0,4-10 7,-9 21-20,9-21 35,-5 12 98,5-12-30,0 0 28,-4 9-71,4-9 29,0 0-67,0 0 42,0-16-52,0 16 43,3-19-57,-1 4 48,2-2-59,1 0 47,7-24-48,-6 21 2,1-1 57,0 2-46,-1 1 40,1-1-33,-1 1 41,2 2-51,-2-2 45,1 2-57,-1 2 6,1 1 3,0 0 5,-2 0-6,2 1 2,-2 3-3,0 1-5,0-1 5,0 3-4,-5 6 11,8-12-7,-8 12-1,9-8 2,-9 8 50,11-5-60,-11 5 48,12-1-54,-12 1 54,14 4-54,-14-4 44,25 12-14,-16-5-22,1 1 40,0 2-45,1 0 51,-2 1-51,1 2 50,3-1-45,-3 1 53,-1 0-52,1 0 52,-1-1-54,0 0 56,1 0-55,-2-1 49,7 10-19,-7-11-33,-3-2 53,0 1-44,0-2 40,1-1-60,-6-6 37,8 16-62,-8-16 36,7 10-82,-7-10 21,5 11-32,-5-11-48,5 12-42,-5-12-42,4 11-56,-4-11-71,0 13-99,0-13-324,-6 9-324</inkml:trace>
  <inkml:trace contextRef="#ctx0" brushRef="#br0" timeOffset="127328.95">23330 5213 126,'0'0'381,"0"0"-60,0 0-28,0 0-24,0 0-15,0 0-16,-9-4-13,9 4-16,0 0-19,0 0-10,0 0-10,0 0-4,0 0-4,3-10-8,-3 10-14,0 0-15,0 0-75,0 0 40,0 0-13,0 0-66,0 0 50,3-8-64,-3 8 42,0 0-60,0 0 50,0 0 7,0 0-29,0 0 4,0 0-56,14 3 62,-14-3-53,11 9 62,-11-9-58,15 13 61,-6-6-61,1 2 58,3 1-49,0 2 61,1 2-52,0 1 55,16 14 28,-13-14-55,0 0 60,-1 1-61,-2-3 53,3 1-65,-3 0 50,1-2-59,-2 1 56,0-2-59,-3-2 52,0 0-58,2-1 54,-3-2-52,-2 1 49,0-2-15,-7-5 76,13 11-20,-13-11 31,12 5-6,-12-5-6,16-4-24,-6-3-18,0 0-11,2-4-6,0-3-5,1-3-25,-1-1 20,-1-6-7,3 1-4,12-27 24,-17 29-14,0 1-29,0 2 31,-2 3-32,0 2 18,-2 1-63,0 2 4,0-1-120,0 3-17,-5 8-89,7-13-104,-7 13-25,5-7 39,-5 7-31,12 2-855,-12-2 107</inkml:trace>
  <inkml:trace contextRef="#ctx0" brushRef="#br0" timeOffset="127750.95">24641 5102 17,'6'-10'465,"-6"10"-110,5-9-51,-5 9-17,4-11-25,-4 11-12,0 0-22,4-16-15,-4 16-11,0 0-5,0-14-16,0 14-26,0 0-29,0-13-26,0 13-28,0 0-19,0 0-16,-2-9-12,2 9-5,0 0-5,-13 12-1,5-3-2,-3 5-7,-1 4 2,-3 5-52,1 4 62,-3 4-53,0 4 9,-12 37 29,16-35 27,7-6-60,-2 3 56,5-1-1,1-1-4,4-3-6,1 1-52,5-1 60,0-2-51,4-2 60,1-2-54,4-4 59,-2-4-54,3-1 61,20 8-20,-20-15-42,0 0 64,-4-2-66,0-1 61,-2 0-64,-2 0 17,0-3-78,-10-1-141,19 3-133,-19-3-156,13-1-268,-13 1-303</inkml:trace>
  <inkml:trace contextRef="#ctx0" brushRef="#br0" timeOffset="129718.95">24874 5463 292,'0'0'303,"0"0"-50,0 0-14,0 0 162,0 0-164,0 0-47,0 0 61,0 0-72,0 0 26,0 0-83,0 0 43,-5-7-66,5 7 34,0 0-70,1-13 44,-1 13-76,2-15 36,-2 15-63,12-27 37,-7 18-1,3-1-62,0 0 53,1-1-56,2 3 53,-1-1-61,1 1 59,-3 1-78,1 2 46,2 1-49,-11 4 53,21-5-46,-21 5 50,19 0-50,-19 0 57,22 5-49,-13-1 55,1 1-56,1 3 57,0 0-58,-1 0 50,0 0-45,0 1 54,-1-1-52,1-2 50,-3 2-51,1-1 43,2-2-66,-3 0 66,14 2-27,-9-5-12,-1-3 56,3 0-53,1-3 62,0-1-51,1-1-1,3-3 8,-4-3 4,1 0 51,-3-1-52,1 0 49,-3-1-56,0 3 58,-1 0-52,3-7 20,-7 9-35,0 3-76,-6 6-114,9-12-55,-9 12-74,6-7-320,-6 7-173</inkml:trace>
  <inkml:trace contextRef="#ctx0" brushRef="#br0" timeOffset="130433.95">25568 5161 359,'0'0'256,"0"0"-60,0 0 77,12 2-180,-12-2-14,4 9-18,-4-9 9,4 15-2,1-6-4,-3 4-30,0-1 19,0 4-24,1-2 56,2 3-51,-3-1 39,0-1-56,0-1 56,0 0-68,-1-1 36,1-2-51,-2 1 50,0-12-49,2 20 51,-2-20-48,-2 17 71,2-17-31,0 12 87,0-12-70,-6 9 58,6-9-71,-10 3 49,10-3-60,-18-10 59,8 2-82,4-3-5,-2-2-5,1-3 49,1-4-64,0 1 54,2 0-9,1 0-5,2 1-4,1 1-8,2-3 1,2 2-8,3-2-4,0 2 1,13-17-6,-7 19 14,0 0 0,3 2 5,0 1-1,-2 1 14,3 3-23,-3 1 21,0 2-32,0 2 18,-2 1-28,0 2 1,-12 1 3,18 3-2,-18-3 0,12 5 4,-12-5 3,6 12 1,-6-12 1,0 12-2,0-12 5,-4 15 0,-3-7 9,2 0-6,-2-1 1,-1 3 0,3-5 4,-4 3 1,4-3-1,5-5-3,-15 15 14,15-15-10,-9 7-2,9-7 0,-5 6 3,5-6-6,0 0 6,-9 8-2,9-8 0,0 0-6,0 0 10,0 0-10,0 0 4,0 0 2,5 9 0,-5-9-9,13 3 7,-13-3-5,0 0 6,16 3-7,-16-3-2,11 4 9,-11-4-4,16 5 3,-7 0-5,-2 0-48,4 2 70,-2-2-58,0 2 64,4 0-55,-3 1 67,0 1-60,2-1 10,-1 1-2,-2-1 6,3 1 59,-2-1-69,-3 0 64,1-3-58,0 1 55,-8-6-64,13 10 62,-13-10-51,10 9 50,-10-9-59,15 10 8,-15-10-6,10 7-88,-10-7 6,8 6-63,-8-6-45,9 6-78,-9-6-234,9 2-24</inkml:trace>
  <inkml:trace contextRef="#ctx0" brushRef="#br0" timeOffset="133445.94">25670 5213 182,'0'0'306,"0"0"-88,0 0-50,0 0-36,0 0-8,0 0-40,-7-8-1,7 8-28,0 0-14,0 0 4,0 0 1,-5-9-5,5 9 5,0 0 2,0 0 10,-8-5-1,8 5-7,0 0 8,0 0-4,-5-7 9,5 7 64,0 0-52,-8-7-2,8 7 3,0 0-1,0 0-1,-8-7 4,8 7 18,0 0-6,0 0 0,-5-8 1,5 8 0,0 0-3,0 0-11,0 0 0,0 0 74,-6-7-92,6 7-3,0 0-16,0 0-15,0 0-11,0 0-7,0 0-3,0 0-5,0 0-56,0 0 65,0 0-6,-2 11-50,2-11 62,2 13-44,-2-13 54,0 22-60,0-7 61,0-2-52,0 4 58,0 1-53,0 2 51,0-2-47,0 0 52,0 3-63,-2-1 58,2-1-49,-1 2 57,-1-1-62,1 0 54,-2 18-113,1-18 6,-1-2-47,1-1-72,-1 0-82,2-1-45,-2-2-454,1-4-298</inkml:trace>
  <inkml:trace contextRef="#ctx0" brushRef="#br0" timeOffset="134035.94">25649 5149 204,'0'0'335,"0"0"-97,0 0-53,0 0-39,0 0-16,0-11-8,0 11-6,0 0 2,0 0-10,0 0 3,-2-14 8,2 14-10,0 0-6,2-12-16,-2 12-20,3-10 2,-3 10-29,6-13 38,-2 4-12,2 1-6,1 2-8,-1-5-9,2 2-10,11-8 15,-9 8-31,3 0 1,-2 1-10,1-1-1,2 3 3,-1-3-5,1 4-4,-1-2 6,1 1-4,-2 2-1,0 1-5,1-1 7,-2 3-5,2-2-4,-13 3 0,20 1-2,-8 2 3,-3 1-1,1 1 2,-2 0 5,-2 4-3,-1-1 4,-1 2-2,0 2 2,-3 0 6,-1 1-2,-1 0 0,-1 2 3,-4 1 5,-13 19-23,9-16 62,-4 1-54,-2 0 64,-2-2-51,1 2 57,2-4-63,0-1 43,1-1-57,3-4 53,0 2-55,2-5 53,2 1-31,-1-1 86,3-1-41,-9 5 157,14-11-148,-10 3-27,10-3-42,0 0-15,-15-1 21,15 1-78,0 0 22,-11-6-96,11 6-6,0 0-124,-6-8-63,6 8-494,0 0-375</inkml:trace>
  <inkml:trace contextRef="#ctx0" brushRef="#br0" timeOffset="135920.06">26427 4971 488,'9'-4'458,"-9"4"-88,0 0-62,0 0-70,0 0-45,11-6-34,-11 6-25,0 0-33,0 0-24,0 0-17,0 0-16,0 0 21,6 10-41,-6-10 4,-2 20-3,0-7 3,-2 3 4,-1 5-5,1 1 7,-3 0-57,0 2 60,0-1-55,1 1 11,-1-1 4,-2-1-5,2 0 17,1-2 34,-1 1-59,1-1 52,0-5-52,0 1 53,1-3-57,1-1 60,0-3-58,1 1 64,3-10-5,-7 16 96,7-16-28,-6 12 54,6-12-75,0 0 23,0 0-66,-1-12-29,4 3-5,-1-7 35,3-2-76,2-3 54,-1-2-60,3-5 62,1 1-3,3-2 5,-3 2-3,4 0 2,-1 1-4,4 1-6,0 1 0,18-19-3,-22 26-14,2 2-2,-1 3-3,-3 1-4,1 3-2,1 0-2,-4 4 2,-9 4 2,24 0 5,-12 2 8,1 5-4,-2 1-11,1 2 8,-1 0 4,3 4-2,-5 2 2,1 0-2,0 0 4,-1 1-52,-3-1 63,-1-1-53,1-1 62,0-3-62,-2 3 62,0-2-73,-1-1 17,-1-2-96,2 0 17,-2 2-91,2 5-236,-4-16 175,3 10-39,-3-10-417,0 0-225</inkml:trace>
  <inkml:trace contextRef="#ctx0" brushRef="#br0" timeOffset="136381.04">26975 5196 567,'0'0'295,"0"0"-16,0 0-14,-2-12-15,2 12-2,2-14-32,-2 14-21,3-21-37,-1 10-34,0-2-22,0-3-18,3 2-9,-1-2-12,0 3-15,2-2-6,-2 3-8,3-2-7,-3 4-4,2-2-9,1 3-5,0 1-5,2 0-3,-3 3-1,-6 5-9,15-9-1,-15 9 0,15 2 2,-15-2 9,16 7-2,1 6-30,-7-4 10,-1 1 5,-1 0 9,-1 0-2,1 1-7,-2-2 7,1-1-1,-1 0-1,2-1 2,-2 0-1,-6-7 10,11 12 4,-11-12 0,16 5 9,1-4 12,-7-2-17,3-4 0,-2-2 12,3-1 0,2-3 2,-1-1-3,-2-5 6,1 1 7,-2-1-4,0 0 0,-2 1-1,-1 2-7,0 1-6,-2 2-22,0-1-42,-1 4-53,-1-1-67,1 2-72,-6 7-45,8-12-107,-8 12-235,6-9-141</inkml:trace>
  <inkml:trace contextRef="#ctx0" brushRef="#br0" timeOffset="137401.06">27847 4659 498,'0'0'356,"9"-7"-36,-9 7-129,0 0 5,0 0-87,0 0 28,0 0-25,0 0-22,0 0-12,-16 7-14,9-2-7,-1 2-5,-2 3-9,1 0-12,-1 2-3,0 1-10,3 0-4,-1 0 2,1 0-2,-1 2-10,2-2 1,-2 11 4,3-12 6,3-2 17,0 0-7,2-10-31,-2 19 2,2-19 6,0 17 1,0-17 5,4 16-4,-4-16 0,6 12 2,-6-12 10,7 10-7,-7-10 8,11 15 20,-11-15-6,6 7 11,-6-7 7,0 0 3,8 8 6,-8-8-11,0 0-7,0 0 8,5 9-25,-5-9-3,0 0-3,0 0-6,4 7 0,-4-7-1,0 0 2,0 0 5,0 0 3,0 0-2,0 0 5,4 9 6,-4-9 12,0 0 3,0 0 9,0 0 5,0 0 4,0 0 5,0 0-9,0 0-1,0 0-16,0 0 42,0 0-52,0 0-3,0 0 0,0 0-3,0 0-2,0 0-1,0 0 3,0 0 10,0 0 1,0 0 9,0 0 1,0 0-6,0 0 0,0 0 2,0 0-4,0 0-8,6 8 5,-6-8-15,0 0-3,0 0-4,0 0-4,0 0 1,0 0-10,0 0 2,0 0 4,0 0-2,0 0-1,0 0-2,0 0 3,0 0 9,0 0 4,0 0 6,0 0-49,0 0 56,0 0-50,0 0 54,0 0-55,0 0 57,0 0-59,0 0 58,0 0-56,0 0 60,0 0-53,0 0 58,0 0-30,0 0-42,3-8 31,-3 8-78,0 0 47,5-11-4,-5 11 10,5-10 1,-5 10-4,6-13-21,-6 13 7,8-14 5,-4 5 7,0 1 7,0 0 3,1-1-2,-1 1 8,1 0 3,-5 8 0,7-17 5,-7 17-5,7-15 4,-7 15-1,6-14-2,-6 14 0,5-12-1,-5 12 6,4-10-4,-4 10 7,2-10-5,-2 10-3,2-12-1,-2 12-13,0 0 15,0-13-4,0 13 6,0 0-3,-2-12 0,2 12 7,0 0-2,-2-9 3,2 9 2,0 0-2,-4-10 2,4 10-57,0 0 72,-5-9-9,5 9 0,0 0 1,0 0-2,-6-10-5,6 10 7,0 0-48,0 0 55,0 0 2,-5-9-55,5 9 63,0 0-52,0 0 59,-5-9-61,5 9 64,0 0-55,-2-11 56,2 11-53,-2-11 54,2 11-31,-2-9 70,2 9-72,0 0 49,-1-14-60,1 14 51,0 0-54,-4-15 50,4 15-58,0 0 61,0-6-31,-4-6-42,4 12 46,0 0-61,0 0 34,-3-10-89,3 10 15,0 0-105,0 0 3,-8-7-98,8 7 43,0 0-51,-14 2-3,14-2-48,-14 7-376</inkml:trace>
  <inkml:trace contextRef="#ctx0" brushRef="#br0" timeOffset="137770.06">27618 4832 271,'0'0'337,"0"0"-57,0 0-91,0 0-8,0 0-66,13-3 13,-13 3-44,12-4 30,-12 4-42,13-4 19,-13 4-13,25-7 44,-25 7-77,15 0-6,-15 0-6,19 5-11,-11 0 0,2-1-8,-1 4 4,-1-1-7,1 3 0,1-1 8,-1 1-9,-1-2 24,1 3 16,2-3-2,8 10 65,-10-10-50,4-1-3,-1 0-3,1-3-12,1 2-5,-1-3-6,1-1-5,-1-2-8,0 0-33,5-2-40,-1-1-29,-1-4-46,-1 2-69,0-4-52,1-2-137,-2-1-176,-4 2-76</inkml:trace>
  <inkml:trace contextRef="#ctx0" brushRef="#br0" timeOffset="138007.6">28308 4578 363,'13'-5'379,"-2"2"187,-11 3-343,16 0-11,-16 0-16,16 3-21,-6 2-24,2 1 0,2 1-17,-1 2-16,1 7-15,1-2-10,-1 6-19,2 1 7,-4 2-32,0 0 9,-7 2-23,-1-1 13,-3 2-22,-4 1 14,-4 4-29,-6 3-72,-4 0-109,-6-1-124,-3-2-187,-4-1-243,-3-3-231</inkml:trace>
  <inkml:trace contextRef="#ctx0" brushRef="#br0" timeOffset="143097.21">29463 5050 139,'0'0'313,"0"0"-43,0 0-46,0 0 24,-13-1-42,13 1 30,0 0-33,0 0 25,0 0-24,-9-5-7,9 5-35,0 0-2,0 0-35,0 0-1,0 0-40,0 0-2,0 0-31,0 0-6,0 0-26,0 0 12,0 0-15,11-7 7,1 6-15,5-1 11,3 0-18,6-1 14,2 3-18,1-1 16,29-3-42,-26 4-26,-4-1-21,2 1-81,-1 0-43,0 0-112,-2 1-64,0-1-335,-5 0-215</inkml:trace>
  <inkml:trace contextRef="#ctx0" brushRef="#br0" timeOffset="143631.21">30199 4845 330,'0'0'475,"0"0"-119,10-6-50,-10 6 106,9-3-283,-9 3 4,0 0-59,0 0 6,11-4-45,-11 4 10,0 0-38,0 0 21,0 0-32,11 3 27,-11-3-26,7 8 18,-1-1-18,-2 1 20,5 16 3,-4-10-36,-3 3 30,2 0-29,0-1 31,-2 2-28,0-1 28,-1 1-24,-1-1 25,1-1-22,-1-2 18,-1 1-26,1-4 29,0 1-27,-1 0 24,1-12-29,-2 18 32,2-18-28,-1 14 24,1-14-9,-3 13 53,3-13-28,-4 8 19,4-8-33,0 0 24,-9 4-27,9-4 21,-8-5-21,8 5 26,-7-10-21,0-5 39,6 3-29,-1 1-22,2-2 15,2-1-4,0-1-3,2-2-2,1 1 4,-1 1-10,2-1 10,1 0-28,3-1 22,-1 1-25,2 1 19,3 1-22,-2-1 21,1 4-19,1 0 19,-3 2-22,2 0 24,-1 3-23,0 0 20,-1 2-19,-11 4 20,18-2-28,-18 2 26,20 5-22,-11 0 25,0 2-22,-2 3 26,5 14-15,-7-10-4,-1 1 33,-3 1-27,-2-1 16,1 2-22,-3 0 21,-2-2-20,0-1 23,-1 1-19,-3-1 24,-3 1-23,-1-3 12,0-1-46,-2-2 9,-11 7-158,13-11 12,1 0-38,12-5-103,-19 2-247,19-2-81</inkml:trace>
  <inkml:trace contextRef="#ctx0" brushRef="#br0" timeOffset="144155.21">30646 4855 376,'0'0'272,"0"0"-72,16 0-43,-16 0-30,9 6-24,-9-6-27,9 10-7,-9-10 11,5 17-13,-5-17-12,1 23-9,-1-11-7,-1 2-5,-3 18 17,1-15-31,1 0-23,-3-3 29,2 3-36,-1-2 32,2-1-30,-1-2 26,1-2-27,-1 1 28,3-11-27,-5 16 37,5-16 5,-4 15 84,4-15 8,-4 11 54,4-11-46,0 0-6,0 0-43,0 0-6,0 0-41,0 0 11,0 0-30,4-17 3,0 3-34,2-1 18,2-2-17,2-3 4,2-1 4,1 0 1,12-19-8,-12 21 11,-3 4 18,-1 1 11,-1 2-11,1 0-2,-3 3-12,-1 1-9,2 1-16,-7 7 3,10-10-1,-10 10 1,0 0 1,11 5 7,-11-5 1,7 12 4,-7-12 4,4 19-4,-3-9-1,1 2 3,2-2 4,-1 2-4,-1 0-2,1-2 7,-1-1-3,2 1-1,0-2-1,0 1 8,1-1 4,-5-8 12,19 16 44,-19-16-34,21 5-7,-21-5-1,24-5-7,-10 1 0,1-4-7,3-2-1,0-3-8,1-3-10,2-2-6,-2 1 10,-4 2 3,0 0 0,-2 1-2,10-10-56,-14 16-25,-1-2-40,-1 3-54,0 0-62,-7 7-55,11-11-2,-11 11-234,11-7-37</inkml:trace>
  <inkml:trace contextRef="#ctx0" brushRef="#br0" timeOffset="144606.21">31330 4771 454,'0'0'271,"0"0"-77,13-3-41,-13 3-33,0 0-30,0 0-18,9 5-11,-9-5-17,1 11-2,-1-11-11,-3 21 5,1-9 3,-3 2-3,1 0-7,-1 2-6,0 0-2,0-2 6,1 1-3,-1 1 7,-2-1 18,2-1-1,1-1-5,2-1-11,-2-2-3,1 0-9,3-10 11,-5 17-9,5-17 48,-6 14 16,2-4 180,4-10-105,0 0-7,0 0-30,0 0-26,0 0-21,0 0-15,0 0-26,3-17-23,2 3-8,-1-1-8,1-5-5,1-1-1,2-1 2,-1 0 1,7-19 5,-7 20 7,-1 1 14,3 2-4,-2 0 24,-1 2-10,-1 0 30,0 3 9,2 0 18,-1 0-7,-2 4 5,0 0-19,0 1 1,-4 8-20,7-16-2,-1 2 11,-6 14-43,7-10 3,-7 10 3,9-11-19,-9 11 0,15-10-16,-5 5 5,2-2-16,2 2 9,-1 1-29,3-1-4,-1 0-23,2 1 3,1 0-22,19-3-121,-20 3 72,-1 2-39,0-1-71,-1 2-14,-2 0-28,-13 1-23,22 0-291,-22 0-121</inkml:trace>
  <inkml:trace contextRef="#ctx0" brushRef="#br0" timeOffset="144829.21">31431 4780 370,'0'0'337,"0"0"-15,0 0-8,-5 9-28,5-9-16,0 0-21,0 0-36,14 1-45,-14-1-32,17 0-27,-5-1-23,23 0 33,-16 0-107,4 1-27,0-2-35,1 4-18,-2-2-38,0 1-41,-1 0-54,0 2-28,-3-2-68,-2 3-290,-3-1-103</inkml:trace>
  <inkml:trace contextRef="#ctx0" brushRef="#br0" timeOffset="151359.78">20857 6128 61,'0'0'410,"0"0"-116,0 0-66,0 0-39,0-15-31,0 15-21,0 0-20,0 0-12,0 0-9,0 0-9,0-12-6,0 12-12,0 0-15,0 0-13,0 0-9,0 0-12,0 0-10,0 0 4,0 0-6,0 0-3,4 12-1,-3 0 10,1 2-5,-1 4 63,2 8-72,-2 1 59,2 5-66,0 1 53,0 37-20,-1-36-47,-1 0 5,-1 0 4,0-5 4,2 0 5,-2-2-1,-2 0-3,2-4 5,-1-2 1,1-4 2,0-1 0,0-2 1,0-2 2,0 1 10,0 6-6,0-19-5,0 15-1,0-15-5,1 13 8,-1-13-5,0 0 8,2 16 0,-2-16-2,0 0-1,1 12 4,-1-12-1,0 0-1,5 7-1,-5-7-2,14 6 3,-14-6-8,13 3 5,-13-3-1,22 0-1,-9 0-6,2-2 8,3 1-3,3-1-2,5-2 0,2 3 10,3-3-5,3 2 6,5-1-4,3 1-9,57-6-4,-46 5 3,1 1 4,1-1 2,2 2-4,2 0 1,3-1-3,1 0 6,2 1-8,12 0 4,-2 0 0,2 0 0,-12 1 1,11-1-3,-12 1 14,2-2-3,-2 4 0,0-2-8,2 0-2,-3 0-3,-1 1 2,2-1 2,-1 1 0,2-1 2,-3 1-5,1 0 3,0 0 2,-2 1 0,-1 0 1,1-1-3,57-1-1,-59 0 25,-3 1-14,2-1-13,-2 0 6,1 0-1,1 0 1,2-1 3,-1 1 1,1-3 9,0 1-1,1 0-1,-1 1 4,3-1-1,-2 0 4,63-3 13,-63 2-18,1-1-3,-2 3 5,0-2-5,-3 2-8,2 1-2,-3-2 2,-1 1-5,2 0 0,-3 1 0,0 0 4,1-1-5,-2 1 6,0-2 1,51 1 8,-53 0-1,1 0-8,-1-2 13,-1 1 14,1 2-5,2-2 0,-2 2-7,2-3-1,0 3-2,0 0-4,0 0 1,-1 0-2,2-1-2,-2 1-2,-1-1 1,3 1 1,-4 0-2,1 0 0,-1 1-2,2-1-3,-3 1 2,3-1 9,2 3 38,-2-1-63,3-2 5,-1 2 1,0-1 1,0 2 4,1-2-3,48 3 8,-54-2-5,0 0 1,-6-1 1,-3 1-1,-2-1 2,0 1 10,-1 0 0,-1 0 0,-7 0 5,0-2 5,-1 2 6,-7-2 5,0 0 10,1 2 8,16-2 60,-21 1-59,-2-1-1,1 0-9,-3 2-5,0-2-3,1 0-6,-14 0 5,25 1-11,-25-1-1,18 0 0,-18 0 7,16-1 13,-16 1 8,13 1 7,-13-1 98,18-1-62,-18 1 1,0 0 0,13-2-6,-13 2-21,10-5-16,-10 5-23,9-9-33,-5 2 4,2-2 2,-1-2 1,4-3-1,-2-4 51,1-1-62,-1-5 47,1-6-57,3-8 33,-2-3-53,0-1 4,0-1 12,1-1 19,0 0 5,-3 4 92,-1 8 29,-1 2 10,-1 5-14,2 5-22,-3 1-20,0 4-24,3-13-50,-5 18-54,2-2-26,-3 12-25,3-17-13,-3 17 38,2-15-63,-2 15 48,2-11-68,-2 11 39,3-9-79,-3 9 18,0 0-109,4-14-7,-4 14-62,0 0-1759</inkml:trace>
  <inkml:trace contextRef="#ctx0" brushRef="#br0" timeOffset="163927">19997 4668 453,'0'0'331,"0"0"-74,0 0-48,-1-9-57,1 9-32,0 0-21,0 0-22,0 0-17,0 0-9,0 0 8,0 0-44,0 0-2,0 0-9,0 0-1,0 0 4,4 8 2,-4-8 3,5 15-1,-2-6 17,0 5-23,3-3 22,-2 3-23,3-1 17,-2 2-21,8 10 25,-4-15 7,-2 3-20,2-3 48,3-1 7,-1 0 55,2-5-12,4-1 3,3-1-28,3-6-5,7-3-11,3-2 3,8-8-18,0-4-4,7-6-3,1-1 25,-1-2 1,-9 6 23,-5 3 84,-4 1 0,-6 5-18,-5 3-75,-2 0 30,-3 3-66,-2 1 37,1 1-77,-4 1 2,-1 1-61,0 0-67,0-1-62,3 0-433,-11 6 184,10-2 22,-10 2-351,0 0-264</inkml:trace>
  <inkml:trace contextRef="#ctx0" brushRef="#br0" timeOffset="170902">4568 3028 67,'0'0'198,"0"0"-44,0 0-28,0 0-16,0 0-21,0 0 17,0 0-41,0 0-5,0 0 4,0 0 6,0 0 1,0 0-16,0 0-7,0 0-14,0 0-12,0 0 0,0 0-7,0 0 0,0 0 4,0 0-5,10 7-4,-10-7-3,0 0-2,12 3 1,0-2 2,-12-1-5,13 3 4,-13-3-5,17 2 9,-6-1-4,1 2-2,0-1-6,5 0 2,1 2 0,2 0 3,5-1-6,2 1 11,6 1 3,5 0-4,58 6 22,-41-4-20,2-1 0,17 2 4,3 0 2,5 0 6,2 0 3,3-2 3,4 4 11,2-3 1,0 0-12,-1-1-1,-1 0 4,-3 1 8,-5-1 1,58 3 37,-85-6-41,-4 2-36,-11-4 29,-3 2-4,-9-2-3,-1 1-24,-6-1 24,-1 0-34,-4 2 34,0-3-41,-5 0 27,2 2-37,-14-2-56,21 1-91,-4 3-538,-17-4 185</inkml:trace>
  <inkml:trace contextRef="#ctx0" brushRef="#br0" timeOffset="174970.99">2752 10239 289,'0'0'375,"-15"-2"-117,15 2 15,0 0-46,-13-4 14,13 4-36,-10-5 19,10 5-28,-9-6 3,9 6-24,-9-6 7,2-2 125,7 8-164,-7-6-9,7 6-24,-5-9-17,5 9-21,-3-11-17,3 11-12,1-14-13,3 6-6,0-1-6,2 0-4,2-1-7,1 0 1,0 1-3,13-10-7,-11 12-5,-1 2-14,1-2-3,0 4-6,1 0-3,-2 0-6,-10 3-4,24 0 2,-11 3 5,-3 0 2,3 4 8,-2 3 4,0 0 6,-1 2 4,9 21 12,-11-16-7,-1-2 11,1-1-22,-2 1 25,-1-1-17,2 1 13,0-3-17,-1 0 4,0-2-7,-1-1 6,0-1 8,0 0 0,3-2 2,-8-6 5,18 11 11,-18-11-8,16-5 1,-7-1-8,4-3 2,-3-3 0,1-2 0,0-2 0,-1-3-1,-1 1 7,0 0 4,-2 3 9,-1 1-50,-2-1 54,0 5-59,0-1 51,-2 1-72,3 2 6,-5 8-68,4-12-77,-4 12-65,4-11-13,-4 11-43,0 0-397,0 0-218</inkml:trace>
  <inkml:trace contextRef="#ctx0" brushRef="#br0" timeOffset="175305">3571 9910 782,'-3'-12'352,"3"12"-123,0 0 32,0 0-61,-5-10 4,5 10-38,0 0-32,0 0-33,-6-6-24,6 6-18,0 0-13,0 0-62,-10 4 59,10-4-64,-14 21 42,7-7 19,2 1-8,-3 3-3,2 3-9,0 1 0,-1 1-1,2 1-1,1 1-3,1-1-2,0 1-2,-1-1 1,3-2-1,1-1 3,0-2-8,4 16-59,0-20-42,-2-1-36,3 0-52,0-3-67,2-3-94,2-3-232,-2 0-89</inkml:trace>
  <inkml:trace contextRef="#ctx0" brushRef="#br0" timeOffset="175756.19">3827 9919 241,'0'0'347,"0"0"-121,0 0-29,5-9-62,-5 9-6,0 0 52,0 0-113,2 12 34,-2-12-43,0 19 29,0-7-49,-1 2 58,1 1-56,-1 2 50,1 2-10,0 0-24,0 0 2,-2 1-1,2 0-5,0 1-1,-1 16 29,1-21-48,-1 1-4,1-4-4,0 1-8,-1-3 7,1-11 18,-2 21 37,2-21 35,-1 15 44,1-15-2,-3 11-29,3-11-28,-7 5-14,7-5-17,-21-9 34,14 1-68,-3-4-8,2-7-10,1-2-7,2-1-52,0-3 61,2 2-55,1-2 60,1 1-53,1 4 44,3-4-48,1 3 50,0 2-65,1 2 57,8-12-44,-4 18-10,0-1 54,0 3-59,1 4 58,-1 2-56,-9 3 51,17-3-53,-17 3 56,16 5-49,-8-1 61,-3 4-55,1-2 57,-2 4-52,-4-10 54,3 16-53,-3-16 59,-1 17-55,-2-6 59,-1-3-3,-2 2-4,0-2-3,-1 1-16,-1-2-45,0-2-73,0 0-93,8-5-131,-13 5-521,13-5-405</inkml:trace>
  <inkml:trace contextRef="#ctx0" brushRef="#br0" timeOffset="177092.2">4076 9916 381,'1'-12'305,"-1"12"-4,0 0-74,0 0 31,1-14-74,-1 14 13,0 0 52,0 0-68,3-12 39,-3 12-77,0 0 117,0 0-141,1-10-75,-1 10 35,0 0-65,0 0 38,0 0-64,0 0 47,0 0-56,0 0 53,0 0-54,10 8 4,-4-1 8,-3 3 1,4 0 1,5 16 36,-5-12 8,-1 1-52,2 0 49,0 0-53,-2 1 53,0-1-56,2-1 54,0 1-44,-2-2 49,2 0-56,-2-1 54,2-2-57,-3 0 56,0-3-53,5 7 52,-10-14 42,9 10-20,-9-10 79,0 0-65,14 2 35,-14-2-71,13-12 47,-5 2-69,-2-4 50,1-2-63,0-2 1,1-1 7,-3 1 0,-1 2 44,2-13-30,-5 15-70,2 4 35,0-2-101,-3 12 9,4-17-109,-4 17-29,2-13-76,-2 13 1,0 0-41,5-10-358,-5 10-227</inkml:trace>
  <inkml:trace contextRef="#ctx0" brushRef="#br0" timeOffset="177528.2">4727 9793 716,'0'0'259,"0"0"-34,4-9-32,-4 9-61,0 0 41,0 0-82,-1-12 42,1 12-87,0 0 48,0 0-76,0 0 51,0 0-67,-15 9 74,15-9-80,-20 25 54,12-13-54,-1 5 4,0 0 2,-1 2 20,1 3 67,1-3-69,0 2 51,-1-1-68,3 2 65,1-3-68,1 2 62,0-3-14,1 1-4,2-2-2,1 14 39,1-16-39,2-2 12,0-1-4,0 0-3,1-3 3,1 1 4,1-3 4,1 1-35,1-4 62,-8-4-44,19 5 59,-19-5-60,19-5 48,-5 0-72,11-16 24,-11 6 6,-3-2-60,0 2 54,-1-3-70,-4-2 9,0 1 8,-1 2 13,-1 0 2,-3 1 49,1 0-66,-2 3 47,-2 0-59,1 1 44,0-1-87,-2 3 1,1-1-115,-2 3-27,4 8-64,-8-11-20,8 11-50,-9-6-362,9 6-213</inkml:trace>
  <inkml:trace contextRef="#ctx0" brushRef="#br0" timeOffset="177820.2">4573 10024 553,'-13'-5'369,"13"5"-106,-6-5 1,6 5-5,-4-9-48,4 9-40,0 0-23,-1-16-14,1 16-29,2-11-18,-2 11-16,5-10-16,-5 10-9,8-12-12,3 5 11,-11 7 17,11-7-65,-11 7 3,11-5 10,-11 5-12,15 0 2,-15 0 2,16 4-1,-6-1 2,-1 2 0,0 0 4,2 0 42,0 3-54,-1-2 48,13 9-16,-10-9-45,-3 1 57,0-1-52,1-2 56,-1 1-59,0 0 51,2 0-67,-1-3 22,0 1-91,-11-3-46,25 0-43,-13-3-18,0 1-44,3-4-84,11-9-869</inkml:trace>
  <inkml:trace contextRef="#ctx0" brushRef="#br0" timeOffset="178183.19">5080 9715 539,'0'0'307,"3"-10"9,-3 10-105,0 0 40,0 0-93,0 0 43,0 0-27,3-11-25,-3 11-28,0 0-16,0 0-16,0 0-15,0 0-15,0 0-9,3-4 25,-3 4-47,0 0-7,8-5-2,-8 5 0,0 0 5,0 0 11,10 5-52,-10-5 61,11 9-41,-3-3 52,-1 3-61,2 0 50,1 1-54,-1 4 58,11 20-59,-10-15 14,-1 2-1,3 5 1,-6-4 51,2 6-60,-4-4 52,0 1-52,-4 0 51,0 1-53,-3-3 62,0 0-54,0-1 70,-1-1-46,0-6 52,-5 19 6,3-20-82,0-2 52,1 0-58,1-2 54,-1 0-67,1-3 22,4-7-140,-8 14-85,8-14-170,-9 5-531,9-5-494</inkml:trace>
  <inkml:trace contextRef="#ctx0" brushRef="#br0" timeOffset="179307.2">5864 9726 298,'0'0'460,"0"0"-19,0 0-148,0 0-12,3-10-90,-3 10 164,0 0-206,0 0-81,0 0 27,0 0-70,0 0 43,0 0-67,0 0 53,0 0-33,2 15 28,-4-3-57,0-1 5,1 4 2,-2 2 2,-1 1 4,-2 25 18,0-22-10,0-1 1,1 2 1,0-1 1,1-3 51,0-2-61,0 1 49,-1 0-57,2-2 51,0-3-54,-1 0 54,2-1-59,-1-2 64,3-9-15,-5 24 243,5-24-31,-4 9-63,4-9-16,0 0-35,0 0-43,0 0-26,-3-16-47,5 5 22,2-8-31,2 0 23,0-5-29,3-3 24,3 1-7,-1-2-3,15-27 6,-12 31 32,-3 0-55,0 6 41,0 0-54,-2 1 54,-1 4-64,-2 1 51,2 0-60,-2 3 51,-1 1-60,2 2 52,-7 6-53,14-8 57,-14 8-52,28 5 15,-17 4 36,1 0-49,3 3 7,-2 3 7,0-1 13,-2 2-3,2 5-25,-1-4 34,-2 0-28,1 2 27,0-1 1,-2 0 2,1 0-2,-1-2 1,5 12 3,-5-17-1,-4 1 0,1-2-4,-2-2 2,1 1 0,-5-9-1,10 12-4,-10-12-1,7 12-10,-7-12-12,4 8-28,-4-8-58,0 0-53,5 7-150,-5-7-74,0 0-36,0 0-113,0 0-262,0 0-328</inkml:trace>
  <inkml:trace contextRef="#ctx0" brushRef="#br0" timeOffset="182045.3">3975 1898 444,'0'0'392,"0"0"-98,-12-4-29,12 4-69,-9-6-14,9 6-29,-6-7 197,6 7-196,-4-10-33,4 10-11,-1-10-24,1 10-4,1-11-24,-1 11-14,8-15-5,-2 6-4,3-1-13,3 0 0,-1 1-3,7-3-2,1 0-9,4-1 0,2-1-7,1 2 1,1-2 1,1 3 0,0 0-4,2-2-4,0 4 9,0-2 1,0 1-6,4-1 4,4 1-3,-5 1 2,2 1-4,0 1 1,33-4-6,-35 8 7,-3 2-5,-2 0 0,1 1 7,1 2-2,-2 0 2,4 3-6,-4 0 2,1 0-4,1 5 3,-3-1 9,1 1-7,-3 3 5,0 0-5,13 9-2,-19-10 11,-4 0-14,1 0 9,-5-4-7,1 3 3,-3-2-5,-2 0 3,0 1 3,-2-1 9,-5-9-6,2 17 1,-2-17 3,-6 16-11,6-16 30,-17 17 44,17-17-38,-15 7-2,15-7-3,-14 1-1,14-1 1,-18-5 9,18 5 8,-13-12-10,7 5-7,2 0-9,0-5 8,3 0-26,5 0-5,0-3-10,12-19-35,-2 16 26,4-3 3,7-3-2,1 2 8,4-1-2,2 2 1,3-2 3,1 6 4,1 0 0,0 2 1,2 2 0,-7 5 1,1 0 5,0 3-2,26 3-2,-28 0 1,-2 4 9,2-1-3,-1 0-1,5 4 2,-2 0 2,3 0 3,-2 1 2,-1 2 0,2 0-12,0-1 8,-1 2-2,-1 1 2,2-2 0,-3-1 1,-2 2 2,0-2 14,-7-1 2,2 0 6,0-2 10,-1 0 10,-1-1 10,-3-1-7,3-2-7,-1 0-6,2-3-12,-3-1-9,3 1-52,-1-2-75,17-11-380,-21 6 95,-1 0-465,-2 0-405</inkml:trace>
  <inkml:trace contextRef="#ctx0" brushRef="#br0" timeOffset="182565.3">5107 950 631,'0'0'452,"0"0"-92,1-15-85,-1 15-46,0 0-58,2-14-20,-2 14 61,0 0-144,2-12-11,-2 12-13,0 0-13,0 0-18,0 0 4,0 0-16,0 0 11,0 0-5,14 5-4,-9 4-8,2 3 18,1 2-20,0 4 19,9 23 20,-8-19-19,-2 0-6,1-1 8,0 3-16,1-2 1,-3 0 12,1 1 6,-2-2-22,0 0-32,0-1-54,-1-4 2,-2 1-44,1-2-16,-2-3-62,-1 3 21,1-4-29,-1-11-34,-2 15-212,2-15 53</inkml:trace>
  <inkml:trace contextRef="#ctx0" brushRef="#br0" timeOffset="182841.3">5202 1013 196,'1'-17'483,"-1"1"-64,0 0-94,1 0-53,2 0-91,-2 0-1,3-15 66,-3 18-154,2 1 1,-1-2-16,1 2-1,1 0-21,1 2-11,2 0-20,1-1 3,1 2-15,3 3 2,0-2-12,0 3 6,2 3-15,0 2 10,15 4-17,-12 0 1,-4 3 12,1-2-10,-3 4 10,-1 0-11,1 1 2,-5 0 7,-1-1-2,-1 1 3,-1 1 11,-5 0-4,0 0 10,-5 2-7,0-1-9,-22 15 34,13-15-24,-2-2-4,-1 1 3,1-2-4,1-4-46,2 1-98,1-3-144,0-3-471,4-2-268</inkml:trace>
  <inkml:trace contextRef="#ctx0" brushRef="#br0" timeOffset="183968.37">9504 1526 161,'-4'-12'451,"4"12"-104,-2-10-95,2 10-32,0-12-72,0 12 3,1-15-30,-1 15-11,6-15-37,-1 4 2,6 3-18,8-13 114,-7 11-100,3 0-24,4-3 12,-1 2-12,5-2 5,2 2-13,2-1-7,0 0-4,2 2-7,1 2-5,0-3 4,1 4-2,2-1-6,0 3-8,35-6 17,-35 8-12,2 0 9,-4 3-12,-1 0 0,0 0-4,-1 0 0,3 6-17,-5 0 10,0-1 14,-2 3-15,2 2 10,-5 0-4,-3 1 7,0 1-8,12 15 15,-20-13-6,1-2-8,-6 2 3,1-1-8,-2-1 5,-3 0-1,0 0 8,-1-2-5,-1-10 6,-3 19-2,3-19 9,-5 17-11,5-17 20,-6 12 2,6-12 2,-5 8 3,5-8-3,0 0-23,0 0-8,-13-8 3,13 8-2,-3-14-1,3 14 20,3-22-14,-1 10 6,3-2-12,2-1 1,1 0 4,2-1-4,22-18-14,-12 16 3,3 2 1,0-1 5,3 2 1,1 1 14,1 0 4,2 5 1,2 0 3,0 4-1,2 0-2,-5 2 2,4 2-11,-1 1 10,5 1-14,37 3 65,-33 1-20,-3-1 3,1-1-1,-2-1 4,1 1 13,-2-1 10,-5 0-4,-1-2 0,0 3-14,-1-1-4,-1-2-22,0 0 6,-7 1-14,-1-1-29,17 1-152,-23-1-22,-3-1-105,-11 1-172,17-3-416,-17 3-425</inkml:trace>
  <inkml:trace contextRef="#ctx0" brushRef="#br0" timeOffset="184489.54">10451 437 170,'-1'-14'366,"-2"4"-50,3 10-126,-5-18-6,1 9-83,4 9 27,-8-13-79,1 7 41,7 6-56,-14-10 70,14 10-48,-26-5 97,26 5-84,-23 7-22,12 1 12,-5 3-27,2 5 21,-4 3-26,3 3 2,0 3 6,-1 2-4,1 3-9,4-1-25,0 1 23,1-1-10,4-1 4,2-2-5,1-1 1,2-1 6,1-5-8,3 5 6,-1-2-4,3-4 2,4 1 15,3-2 12,-1-3 11,6-2 7,0-2-8,3-3-11,0-4-7,1-3-3,30-8 25,-23-2-25,0-3 0,-2-2-4,2-6-10,-4-3 8,-1-3-12,-3-1-8,-5 4 61,-3-1 11,-1 2-20,-5 0-6,1 2-23,-3 4-4,-2 0-44,-5-6-157,-2 14 32,-1 1-79,-2 4-5,8 4-122,-23 0-305,9 1-167</inkml:trace>
  <inkml:trace contextRef="#ctx0" brushRef="#br0" timeOffset="184787.54">10190 699 259,'0'0'301,"8"-14"-6,-3 5-81,1 2-17,4-1-19,1-1-13,-1 0-15,0 6-28,0-2-17,1 0-23,1 2-19,0 2-7,2 2-12,-1 2-3,2 0-10,2 7-7,1-1-6,-2 4-9,2 0 15,0 7-8,1-1 6,0 2-3,-1 0-2,0-2-1,0 2 18,1-1 23,2-2 11,-1 0 15,25 12 93,-25-19-73,1-1-1,0-3-13,1-1 7,-3-2 8,3-4-20,-2 0-15,0-4-17,1-1-20,0-3-36,-2 2-67,-5-2-60,-1 0-88,1 0-150,3-9-1853</inkml:trace>
  <inkml:trace contextRef="#ctx0" brushRef="#br0" timeOffset="186857.1">6718 9373 238,'0'0'331,"0"0"-107,0 0-22,0 0-56,0 0 4,0 0-58,-2 9 90,2-9-77,-8 10-55,8-10 29,-10 14-49,4-6 49,-1 4-51,2 0 54,-1 3-45,0 3 76,-1 2-73,2 2 70,0 2-31,-2 4 38,2 1-28,-6 33 94,7-33-112,1 0-11,2-3-22,1 1 22,0-2-21,3 1-9,-2-2 0,3-2-2,2-3-4,-2 0-1,2-4-2,-1 0 0,3-1-7,1-2-42,9 8-225,-7-13 36,0 0-65,-1-5-154,-10-2-204,25 0-148</inkml:trace>
  <inkml:trace contextRef="#ctx0" brushRef="#br0" timeOffset="187352.1">7055 9614 109,'12'3'534,"-12"-3"-360,4 9-23,-4-9-17,5 15-14,-5-15 14,4 19-40,-3-7 42,2-2-56,-2 5-11,3-3-12,-3 0-10,0 2-7,1-2-7,-1 1-4,-1 10 24,1-13-19,-2 1 10,1-11 7,-1 19 18,1-19 17,-4 16 5,4-16 14,-9 12-3,9-12 16,-8 9-3,8-9-14,-11 1-12,11-1-19,-16-5-12,4-9 23,4 0-4,2 0-66,1-2 47,2-3-64,2 2 53,-1-2-58,4 2 53,-1-2-60,2 1 55,2 1-60,2-1 53,2 0-58,1 1 54,1 2-58,10-8 18,-8 15 26,-1 0-61,-1 4 53,-11 4-54,23-2 58,-12 4-51,0 2 59,-3 1-54,-1 3 57,1 0-55,-3 1 61,-2 3-58,-3 0 61,0-12-59,-3 22 59,-2-10-50,-1 0 51,-2 1-53,0-2 49,-3-1-52,2 2 53,-2-4-68,0 1-13,1-2-53,2-2-69,-1-2-66,9-3-48,-14 4-121,14-4-198</inkml:trace>
  <inkml:trace contextRef="#ctx0" brushRef="#br0" timeOffset="187822.1">7508 9510 519,'0'0'357,"0"0"-16,14-4-149,-14 4 22,0 0-104,0 0 37,13 5-84,-13-5 56,5 9-79,-5-9 61,5 18-24,-4-7 50,2 1-77,-3 5 2,1 16 102,-1-15-95,-1 2-13,0-2-9,-2 0-6,2-1-1,-3 1-6,2-2-11,-1 0 10,0-4-5,1-2 35,-1 2-14,3-12 36,-4 17 14,4-17 51,-5 19 104,5-19-164,0 0 1,0 0-15,0 0-20,-7-11-10,5 1-15,2-5-4,3 0-1,-1-2-5,1 0 52,2-5-68,-1 4 50,1-2-59,2 1 57,0 0-51,-1 2 58,2 2-47,0 1 49,2-1-44,-2 3 45,-1 1-61,1 0 50,0 4-61,-1 1 58,2 0-65,0 2 63,-9 4-61,22-1 53,-11 3-53,14 8 33,-13 0 24,1-1-54,0 1 52,-3-1-54,1 3 54,0 0-54,-2 1 56,-1-1-55,-1 0-4,2-1-19,-2 0-44,-1 0-43,-1-2 7,-1 0-98,7 8-341,-11-17 270,8 12 1,-8-12-55,9 4-350,-9-4-206</inkml:trace>
  <inkml:trace contextRef="#ctx0" brushRef="#br0" timeOffset="188197.1">8111 9428 349,'5'-8'396,"-5"8"-72,8-11-26,-3 1 190,-5 10-320,0 0 32,0 0-92,0 0 38,0 0-75,0 0 54,0 0-54,-14 10 51,8 0-50,-1 2 49,-1 4-37,-2 2 63,3 0-78,-1 2 38,-6 19 20,8-20-110,2-2 52,1 0-65,1-1 54,0-1-53,2 0 8,0-3 10,2 0 10,0-1 16,2-2 5,0 0 5,1-1-6,2-1 0,3-2-4,9-5 51,-19 0-58,22-3-8,-9-3-14,0-5-6,4-1 1,-4-2-5,2-3 0,-2-5-11,-4 1-5,1 0 1,-4 0 2,-2 2 10,-1 2 4,-1 0-3,-2 3-2,-1-1-9,0 3-26,-1 0-33,-1 2-47,-1 0 1,-1 2-106,5 8 2,-14-9-98,14 9-10,-15-2-38,15 2-127,-17 5-207,8 0-199</inkml:trace>
  <inkml:trace contextRef="#ctx0" brushRef="#br0" timeOffset="188445.1">7977 9583 366,'0'0'339,"0"0"23,-4-13-109,4 13 70,0 0-82,0-15 43,0 15-66,1-11 36,-1 11-94,3-12 20,-3 12-87,5-11 31,3 1 3,-8 10-108,10-7 45,-10 7-62,13-1 49,-13 1-54,14 1 56,-3 3-54,-2-1 48,2 4-57,1-2 47,0 3-55,2-1 56,-3-1-61,3 4 60,13 4-17,-13-6-40,0-3 58,0 1-57,1 0 58,-3-4-59,0 2 41,-1-3-88,3-1 5,-14 0-123,26-3-36,-13-1-11,-1-3-19,1-1-59,-2-2-437</inkml:trace>
  <inkml:trace contextRef="#ctx0" brushRef="#br0" timeOffset="188760.1">8612 9217 119,'0'0'422,"0"0"-104,6-8-48,-6 8-34,0 0-23,0 0-4,9-6-15,-9 6 153,0 0-215,0 0-27,8-6-21,-8 6-15,0 0-10,0 0 6,0 0-3,13 6-3,-13-6-2,9 8 22,-4 1-14,2 2 10,0 1 50,-1 2-73,10 22 83,-10-17-53,0 2-65,0 2 52,-1 1-63,-1 1 51,-1 1-63,-3 0 55,-2 1-59,-1 0 15,-2 4-124,-1-3-79,-2 0-95,-3-2-55,0 0-159,-14 16-1247</inkml:trace>
  <inkml:trace contextRef="#ctx0" brushRef="#br0" timeOffset="190330.22">9030 8575 298,'0'0'277,"-9"-3"-48,9 3-49,0 0 10,0 0 114,0 0-197,0 0-12,-10-2-9,10 2-9,0 0 3,0 0-12,0 0-11,0 0-13,0 0-10,0 0 8,0 0 8,14-4-1,-14 4 7,18-1-10,6 0 31,-10 1-45,5 0-10,-1 0 0,3 0-11,-1 0 1,1 0-2,0 1-2,1 0-1,-1 0-4,-1-1 2,-1 2-2,-1-1 1,-4 0-3,0-1-3,-1 1 7,-13-1 6,19 2 5,-19-2 1,16 0-6,-16 0-3,13 1-4,-13-1 10,13 2 37,-13-2-60,9 7 7,-9-7 50,6 12-57,-6-12 49,3 15-50,0 9 45,-1-12 3,-2 2-65,1 1 58,-1-1-55,1 4 79,-1 0-52,2 0 50,-1 2-59,0 1 3,1-3 0,-1 5 6,2 0 1,-2 0 3,1-1 0,2 23-1,-2-23 4,0 2-20,-1-2 25,1-2 2,-1 2-5,0-3 5,-1 1-5,3 1 7,-3-2 33,0 1-4,1-1-10,-1 2-7,-1-1 42,1 0-63,0 20 44,0-20-4,0-1-61,0 1 58,0 0-62,1 1 50,-1-2-56,1 0 54,0 1-56,1-3 57,-1 1-56,0 0 55,1-1-57,0 0 6,-1 0 4,3 17-7,-1-20 13,0 2 4,-2 0 0,1-2 1,0-1 1,-1 1 9,1-1-7,1-1 0,-2 1 2,-1-1 0,1-2-1,1 3-3,-1-2-1,-1-11 3,3 31-10,-3-31 13,1 20-12,0-10 12,-1-10-12,1 18 18,-1-18-15,3 16 15,-3-16-17,0 14 16,0-14-17,1 15 12,-1-15-12,2 12 15,-2-12-12,-2 7 9,2 8 3,0-15-12,0 0 13,-1 14-13,1-14 13,0 0-14,-3 15 15,3-15-14,-2 10 14,2-10-16,-4 9 16,4-9-17,-4 9 20,4-9-21,-4 11 12,4-11 2,0 0-11,-3 10 16,3-10-13,0 0 15,0 0-10,-4 10 24,4-10-7,0 0 13,0 0-13,0 0 21,0 0-26,0 0 20,-3 9-19,3-9 42,0 0-13,0 0-16,0 0 25,0 0-23,0 0 24,0 0-23,-4 9 27,4-9-21,0 0 32,0 0-16,0 0 33,0 0-27,0 0 35,0 0-38,0 0 17,-9 3-42,9-3 25,0 0-41,-19 0 33,19 0-45,-24 2 3,7-1-2,-3 0-2,-2 0 3,-2 1 35,-3-1-34,0 0 32,0 2-38,1-2 28,-27 0-64,31 1-83,-3-1-78,-2 1-126,5-2-115,2 3-189,-2-3-307,3-1-510</inkml:trace>
  <inkml:trace contextRef="#ctx0" brushRef="#br0" timeOffset="192269.75">2563 9189 19,'0'0'425,"0"0"-119,-5-10-75,5 10-45,-13-3-48,13 3-23,-26 1-16,7 1-17,-1 0-3,-7 1-1,-2 1 15,-45 4 108,35-3-90,-4 0-35,-2-1 22,7 1-28,2 0 24,0-2-28,7 0 7,0-1-11,4 1 15,3-2-27,4 2 7,0-3-12,3 3-7,2-2-21,-10 0 18,23-1-11,-16 2-19,16-2 12,-17 1-19,17-1 10,0 0-19,-15 1 8,15-1-24,0 0 16,0 0-26,-15 0 19,15 0-16,0 0 15,0 0-17,-6 3-13,0 7 41,6-10-21,-4 13 30,1-2-21,-3 5 28,1 1-2,-2 3-4,1 2 1,-1 7 0,-5 0-2,4 2 2,-2 6 2,0-1-24,0 2 25,-7 32-14,9-29 0,2-1 5,-1 0 4,0 0 21,2 3-12,1-3 8,0 2-18,2-5 11,-1-1-16,1-1 21,0-1-22,1 1 22,1-3-23,-1-2 23,1 26-15,1-28-10,-1-2 23,0 2-24,0-2 27,0-1-27,0 1 22,0-3-20,0-1 22,0-1-5,-1-1-19,-1 1 6,2-1 10,-3-3-1,3-1 6,-5 30 47,3-33-22,1-1 6,-2-2 3,2 1 4,1-11 2,-1 17-9,1-17-3,-3 14-7,3-14-5,-2 13-5,2-13-6,0 10-2,0-10-10,0 0 2,0 20 2,0-20 0,2 11 0,-2-11 10,7 15-9,-1-8 16,4 3-17,-1-2 16,3 1-18,2 0 15,-1 2-12,3-2 11,-3 0-21,2 0 16,-4-1-18,14 7 9,-16-9 5,-1 0-17,2-1 15,-10-5-15,12 9 15,-12-9-14,11 6 16,-11-6-17,9 6 17,-9-6-13,6 8 14,-6-8-12,0 0 17,8 7-9,-8-7 44,0 0-10,8 7-4,-8-7 14,0 0-9,0 0 9,0 0-9,0 0-5,7 7-9,-7-7 2,0 0-13,0 0 4,0 0-7,0 0 3,0 0 1,4 3-1,-4-3-15,0 0 8,0 0-7,0 0 4,0 0-6,0 0 6,9 2-4,-9-2-1,0 0 1,0 0-5,0 0-1,0 0 7,0 0-5,0 0 6,0 0-11,0 0 7,0 0 3,15 3 3,-15-3 4,12 2 6,-12-2 2,24 0-1,-3 0 0,0 0-8,9 0 5,8-2-1,1-1-1,13-2-55,-1-2 66,59-4-39,-55 5-18,-3 0 60,-1-2-59,-1 3 57,-6-2-57,-9 3 60,0 1-59,-8-1 60,-2 1-60,-3 0 59,-5 2-62,0-1 58,-4 0-61,0 1 49,7-1-145,-20 2-87,15 0-64,-15 0-153,0 0-572,0 0-607</inkml:trace>
  <inkml:trace contextRef="#ctx0" brushRef="#br0" timeOffset="193839.76">10470 9064 384,'0'0'391,"0"-15"202,0 15-368,0 0-16,0-13 36,0 13-70,0 0 41,-3-14-77,3 14 34,0 0-84,0 0 32,-1-12-79,1 12 35,0 0-65,0 0 44,0 0-56,12 4 41,-6 1 38,3 3-56,1 4-6,3 2 2,2 2 3,2 3-1,2 2-6,2-2-2,3 6-5,-1-2 49,-3 0-60,2-4 49,-3 1-55,2-1 52,15 14-14,-20-21-42,-1 1 59,1-3-42,-5-1 73,2-2-23,-4-2 38,1-1-3,-10-4-5,18 0-13,-18 0-8,14-11-10,-5 3-9,-3-6-37,1-3 23,-2-2-25,-1-5 20,0-1-31,2 2 37,-4-2 22,2 1 21,-1 1 29,0 4-36,-2 0 10,0 2-13,2 3-16,-2 0-6,-1 2-11,1 2-6,-1 10-15,3-27-127,-3 27-34,2-15-74,-2 15-24,4-9-86,-4 9-36,0 0-40,9-5-133,-9 5-252,0 0-322</inkml:trace>
  <inkml:trace contextRef="#ctx0" brushRef="#br0" timeOffset="194937.75">12771 8194 234,'-16'3'279,"1"-1"-76,-3 1-19,-1 2-33,-3-1 4,-1 0-41,-3 1 29,-1-1-46,2 0 43,-1 0-68,-2-1 55,-24 5 15,27-4-60,5-2-8,1 1-13,2-1-11,0 1-12,5-3-6,-1 3-12,13-3 3,-20 2 0,20-2-8,-16 1 11,16-1 38,-12 1-64,12-1 0,0 0-7,-12 3 13,12-3-5,0 0 1,0 0-4,0 0-1,0 0-5,-9 7 2,9-7-1,0 0-1,0 0 3,2 12-1,-2-12 3,2 17 1,0-6 7,1 19-8,-2-10 6,2 4-9,-1 3 16,0 0 44,0 6-60,1 0 53,-1 2-63,3-3 59,-1 3-48,-1 0 67,1 1-60,0-1 54,0 2-55,0 3 30,8 29 29,-7-34-33,0 5-10,3-6 7,-4-1-3,2 1-2,-2-2-6,1 0 1,-1-1-3,0 0 48,1-2-57,-3-2 50,3-3-57,-3 3 57,0-1-55,-1 26 47,1-28-1,-2 2-48,0-2 47,0-3-54,0 0 53,-2 0-38,2-1 55,0-1-60,0-1 48,0-1-52,0-3 46,2-1-55,-2 0 6,1-1 10,2 9 26,-3-21 8,4 20 12,-4-20 9,6 15 11,-6-15 7,10 12 15,-5-7 7,-5-5-5,15 8-4,-3-7 2,-12-1 6,22 3-20,-6-6 36,6 2-28,21-7 119,-18 5-81,0-2-24,1-1 10,-2 2-13,2-3-22,-1 0-16,2 2 11,0-2-4,-2 0-11,0 0-9,-2 2-9,2-1-10,-7 2 5,0-1-7,13-2 8,-19 5-24,1-1 5,-13 3-2,19-5-4,-19 5-6,13-3-23,-13 3-43,14-4-54,-14 4-91,0 0-74,10-2-43,-10 2-169,0 0-77,0 0-541</inkml:trace>
  <inkml:trace contextRef="#ctx0" brushRef="#br0" timeOffset="197998.4">13380 8645 428,'0'0'485,"0"0"-111,0 0-87,0 0-59,0 0-47,0 0-42,0 0-30,0 0-24,0 0 26,0 0-60,0 0 15,0 0 0,4 12 71,-4-12-52,3 21 55,-1-6-43,0-1 50,2 4-59,-1 0 40,4 3-64,-5 0 7,1 3 14,1-2-14,5 21 36,-5-21-88,0 0 20,-1-1-27,0-3 18,-1 1-24,4-2 24,-6 0-29,2-2 19,1-1-49,-3 0-18,2-3-74,-2-11-30,2 21-48,-2-21-41,0 21-377,0-21-199,0 0-350</inkml:trace>
  <inkml:trace contextRef="#ctx0" brushRef="#br0" timeOffset="198281.4">13409 8799 10,'0'-14'561,"0"2"-129,0 0-79,0 12-66,1-22-56,1 9-41,2-8 83,-2 11-178,3-2-23,1 2-18,-1 1-9,2 0-8,-1 1-11,3 1 3,1 2-10,-1 1-4,-9 4-5,22-5-10,-22 5 6,18 4-7,-7-2-4,7 10 2,-12-4 3,2 1-5,-4 0 5,1 3 2,-3-1 9,0 0 7,-4 0 9,0-1 16,-1 1 4,-3 2 0,0-2-4,-2 0-9,-1 0-5,0-1-6,-11 7 8,11-11-46,0 0-60,0 1-74,2-3-57,7-4-51,-16 8-157,16-8-205,-11 3-131</inkml:trace>
  <inkml:trace contextRef="#ctx0" brushRef="#br0" timeOffset="198755.4">13659 8738 500,'0'0'392,"0"0"-64,0 0-51,0 0-22,2-12-4,-2 12 61,0 0-78,0 0 42,0 0-73,2-10-13,-2 10-21,0 0-15,0 0-16,4-9-1,-4 9-27,0 0 58,3-9-112,-3 9-12,0 0-12,0 0-10,0 0-7,7-5-7,-7 5 0,0 0-3,11 2-4,-11-2 1,11 8 0,-5-3-3,2 3 1,1 2 2,11 17 5,-9-12-4,0 2 1,1 0 5,-1 1 0,2 2-7,-4-4-2,0 2 4,3-1 1,-3-2 1,-1 0-24,1-4 24,-1 1-22,-2-1 27,0-2-25,5 5 28,-11-14 29,10 12 7,-10-12 51,7 5-46,-7-5 18,0 0-48,16-8 20,-12 2-45,1-6 29,-1-1-6,2-3-8,-2-4-14,-1-1 5,2-3-11,2-20-6,-3 24 4,-2 2-15,1 1-32,-1 1-31,0 3-41,-2 2-49,0 11-24,4-20-146,-4 20-38,5-13-24,-5 13-74,0 0-307,2-13-311</inkml:trace>
  <inkml:trace contextRef="#ctx0" brushRef="#br0" timeOffset="199206.4">14416 8540 393,'0'0'445,"6"-14"-97,-6 14-74,3-11-43,-3 11-30,4-9-24,-4 9-3,0 0-28,2-11-31,-2 11-22,0 0-25,0 0-13,0 0-12,0 0 35,0 0-29,-8 11 2,5-3-6,-3 4 0,1 0-6,-2 2-5,2 3 1,-3 0 26,3 3 5,-1 0 2,-1 1 9,2-2-6,1 3-17,-1-3-5,1 17 38,2-19-58,0 0-1,2-2 1,0-1 6,4 0 2,-1-2 11,-1-1 0,2 0 0,0-2 7,2 0-4,2-4 4,-1 2 3,-7-7 7,20 5-20,4-6 38,-7-3-52,-2-1-16,1-2 1,2-4-2,-2 0-5,-1-3-4,-1-1-3,-2-1-4,-2-4-6,-1 0-1,-2-1 1,0 2 3,-3 1-4,-2 1 11,1-2-2,-5 3-4,1 0-28,0 3 27,0 1-39,-3 1-10,1-1-48,1 2-36,-2 1-49,-1 1-53,5 8-48,-9-11-23,9 11-22,-13-5-113,13 5-270</inkml:trace>
  <inkml:trace contextRef="#ctx0" brushRef="#br0" timeOffset="199484.41">14308 8690 413,'0'0'348,"0"-12"-64,4-2 150,-4 14-260,6-15-28,0 6-17,-6 9-2,9-13-14,-3 7-26,-6 6 10,14-10-49,-14 10-2,16-5-3,-16 5-7,16 2-5,-16-2-5,17 7 4,4 5 17,-9-4-27,-2 1-2,1-1 5,1 1 50,1 3-54,-2-3 57,3-1-66,-1 2 53,1-3-58,2 2 49,-1-3-55,0-1 37,0 1-97,0-1-56,17-2-194,-17-5 103,-1 2-92,1-5-349,-3 0-159</inkml:trace>
  <inkml:trace contextRef="#ctx0" brushRef="#br0" timeOffset="199739.4">14933 8433 286,'11'-4'496,"5"-3"226,-16 7-451,13-2-49,-13 2-18,19 1-38,-19-1 7,20 6-12,-9 3-21,-1-1-6,0 5 14,-1 1-21,0 4-12,0 0-15,-2 3-20,-1-1-13,-1 29 37,-6-24-66,-2 0-3,-2 6-10,-5-2-6,-2 0-8,-2 0-38,-6 3-51,-1-1-75,-4-2-89,-6-1-44,-2 0-83,-12 3-479,-5-2-392</inkml:trace>
  <inkml:trace contextRef="#ctx0" brushRef="#br0" timeOffset="200387.4">12973 8603 248,'0'0'358,"0"0"-92,0 0-53,-2-11-38,2 11-24,0 0-1,-7-6-10,7 6 1,-15-2 113,15 2-151,-12 2-7,12-2-16,-15 8-12,7 1-11,0-1 35,1 6-55,-2 1 62,0 6-35,2 0 112,1 7-75,-1 1 29,3 0-73,-1 2 0,4-2 7,1-1 4,3-1-7,2-1-22,-1 4 13,5-4-9,4 2 46,1-5-25,1-1 18,2-2-33,3-3 14,0-5-35,0 0 26,1-4-40,-1-1-20,23 2-224,-22-8-4,-2-2-69,-1-1-87,-3-3-527,4 0-485</inkml:trace>
  <inkml:trace contextRef="#ctx0" brushRef="#br0" timeOffset="203567.94">15766 8432 271,'0'0'295,"0"0"-52,3-10-29,-3 10-20,0 0-24,5-19 115,-5 19-167,0 0 9,3-11 8,-3 11 10,0 0-5,3-14-12,-3 14-10,0 0-6,0 0-19,3-10-15,-3 10-24,0 0-11,0 0-15,0 0-12,0 0 13,0 0-17,3 10 4,-3-10-2,-2 24-1,0-7-2,0 2-5,0-1 48,-1 4-58,-1 1 49,1 0-55,-1-2 50,0 3-52,0-3 59,-1-1-54,4-2 58,-3-1-56,0-1 49,-1 1-55,3-5 53,-1 1-56,2-2 60,-2-1-5,3-10 83,-4 15-24,4-15 73,-2 10-73,2-10-16,0 0-18,0 0-18,-4-11 16,6-1-35,1-3-10,1-1-10,2-8 2,2 2-7,-1-7-4,4 1-22,1 2 28,0-3-24,1 3 31,-1 2-3,-4 2 10,4 3 7,-2 0 10,3-9 39,-7 16-48,0 1-3,-1 1-12,-1 2-12,-4 8-9,9-14-4,-9 14 3,8-8-9,-8 8 16,0 0 0,18 1-23,-10 5 38,0 0-34,-1 3 27,11 18-11,-5-12-7,-4 1 26,2 0-29,0 3 30,1-2-5,-1 0-3,0-1-2,-1 1 0,1-2 0,-3-1-3,1-1 0,-1 1 2,-1-2-4,1-2 7,2 8 0,-4-10-5,-6-8-1,10 16-3,-10-16 4,6 11 1,-6-11 0,6 11 2,-6-11-1,4 8-1,-4-8 2,7 8 4,-7-8-2,0 0 2,5 7 5,-5-7 2,0 0-2,0 0 8,4 10-5,-4-10 0,0 0-1,0 0 2,0 0 12,0 0-21,5 7 0,-5-7 0,0 0-8,0 0 5,0 0 2,0 0-5,0 0 1,0 0 4,0 0-5,0 0 8,0 0 1,5 7 1,-5-7-3,0 0 10,0 0 1,0 0-25,0 0 29,0 0-32,0 0 31,0 0-33,0 0 33,0 0-12,0 0-13,0 0 22,0 0-33,0 0 35,0 0-31,0 0 27,0 0-31,0 0-3,0 0 2,0 0 29,0 0-30,0 0 24,0 0-34,0 0 34,5 8-30,-5-8-3,0 0 33,0 0 0,0 0-2,4 9-1,-4-9 0,0 0 1,5 9-6,-5-9 5,0 0-29,6 10 28,-6-10-3,0 0-1,7 11 1,-7-11 0,0 0 2,6 10-5,-6-10 4,0 0-4,8 8 19,-8-8-14,0 0-3,0 0 3,5 8-2,-5-8 7,0 0-1,0 0-3,0 0 3,5 7 8,-5-7 8,0 0-15,0 0-1,0 0 5,0 0 2,0 0-32,0 0-67,0 0-30,0 0-73,0 0-79,6 6-54,-6-6-139,0 0-95,0 0-413,0 0-555</inkml:trace>
  <inkml:trace contextRef="#ctx0" brushRef="#br0" timeOffset="205283.94">16629 8514 135,'0'0'398,"0"0"-98,0 0-51,0 0-22,0 0-30,0 0-8,0 0-2,0 0-10,-11-3-10,11 3-21,0 0-15,0 0-12,-3-5 103,0-6-137,3 11-19,0 0-11,2-18-24,-2 18 10,4-18-21,0 9 7,3-3-8,-1 0-1,1 1-9,3-1 1,-1 1-1,1 0 5,4-2 3,11-8 39,-9 10-34,-3 3-9,2 1-4,-2 1-4,0 1-4,-2 2 0,2 2-2,-13 1 0,23 1-2,-12 0 1,0 5 2,-1 2-9,0-1 12,-1 3-14,9 12 11,-12-12 8,2 1-5,-2 0 3,2-1-4,-3 2 2,0-3-2,-1-1 0,1 0 1,-5-8 0,9 13 1,-9-13 22,8 11-17,-8-11 6,8 7 21,-8-7 6,0 0 5,11 2-12,-11-2 0,13-8-22,-7 3 15,3-4-18,0-3 16,0-1-13,-1 1 20,-1-2 0,2 1 10,-2 0 17,-1 0 3,-2 3-14,4-9 17,-3 10-46,-5 9-13,5-15-15,-5 15-27,5-11-36,-5 11-48,4-11-56,-4 11-81,5-8-60,-5 8-29,0 0-54,5-6-354,-5 6-263</inkml:trace>
  <inkml:trace contextRef="#ctx0" brushRef="#br0" timeOffset="205597.95">17481 7998 267,'5'-9'376,"-5"9"-50,0 0-112,5-9-8,-5 9-89,0 0 20,0 0-66,0 0 49,0 0-68,0 0 51,-5 12-57,3-2 79,-2 1-57,-7 18 92,7-14-115,-3 6 6,2-2 14,0 3 8,1 0 14,0 2-12,-1 0 24,4-2-21,0 2 4,-1-2-18,4-3-12,0 2-1,1-3-5,3 2-3,1 0-2,-1-5-5,2 2-5,2-4-3,-1-1-8,1-2-33,3 0-45,-2-2-62,3-4-78,-1 1-53,-1-3-86,-12-2-448,23 0-307</inkml:trace>
  <inkml:trace contextRef="#ctx0" brushRef="#br0" timeOffset="206084.95">17822 8114 863,'0'0'345,"0"0"-88,8-7-57,-8 7-25,0 0 5,0 0-91,0 0-12,13 1-9,-13-1-5,4 10 12,-4-10-5,4 18 17,-2-8 24,2 4 10,-1 1-17,-1 0-20,3 2-15,-1-1-24,0 1 12,0 0-14,-1 2 1,1-1-20,-1-1 5,1-1-4,-1-1-5,-1-2-2,0-3-2,0 1 1,-2-11 2,3 26 57,-3-26 3,0 12 6,0-12-33,0 0 9,-5 8-30,5-8 13,-10-5-33,10 5 14,-10-15-29,2 3-12,2-2-9,-2-6-20,3-1-5,0-4 9,0-23 7,3 24 57,2 2-54,2 3 58,0-3-67,2 0 61,1 2-52,1 2 52,2 1-53,0 4 56,0 1-55,1 0 53,1 3-61,-1 3 54,0 2-53,-9 4 59,19-3-52,-19 3 51,14 6-53,-5-2 56,-9-4-51,9 15 56,-9-15-49,2 17 54,-2-17-54,-1 17 52,-3-7-51,-2 0 1,-1 1 7,-1-1 13,-10 10-51,8-11-29,2-2-55,0-1-72,0-2-58,8-4-76,-14 6-438,14-6-297</inkml:trace>
  <inkml:trace contextRef="#ctx0" brushRef="#br0" timeOffset="206570.94">18317 8021 60,'14'-3'536,"-14"3"-90,0 0-160,13-3-12,-13 3-126,0 0 36,12-1-85,-12 1 57,0 0-62,9 8 68,-9-8-80,4 13 64,-4-13-63,3 18 43,-2-6-68,1 1 49,-2-1-54,1 2 28,-2 0-4,1 1-14,0-1-9,-2 0-8,0 13 37,0-14-52,1-3 0,0 2-2,1-12 2,-3 17 3,3-17 25,-1 14 14,1-14 60,-1 13-2,1-13 42,0 0-67,-4 9 3,4-9-51,0 0 21,-9-16-6,9 16-37,-3-24-6,3 11-7,2-4-4,-1-1-2,3 0-5,-1 1 3,1-3 1,0 4-4,1-1-4,2 2 2,-1-1 7,0 3-7,1 0-2,-1 2-4,2 0-5,-1 3 1,1 2-8,0-1 3,-8 7 2,18-5-8,-18 5 6,18 3 2,-7 1 0,-2 1-2,1 3 2,3 0 4,-3 1-1,2 2 3,6 11-26,-9-9 2,0-2 32,-2 3-34,1-1 24,0-1-78,-1-1-36,-2 1-65,2-2-54,-2 1-53,-1-2-55,-4-9-15,9 14-39,-9-14-492,5 8-446</inkml:trace>
  <inkml:trace contextRef="#ctx0" brushRef="#br0" timeOffset="206989.94">18974 7897 370,'6'-8'417,"-6"8"-65,13-18 192,-13 18-312,6-10 29,-6 10-78,5-8-25,-5 8 26,0 0-87,6-7 25,-6 7-78,0 0 40,0 0-63,0 0 48,0 0-64,-6 11 52,3 0-60,-8 15 50,5-12 34,1 2-64,0 0 51,0 2-62,1-2 58,0 3-34,-1-2 47,2 0-70,1 1 59,1-2-67,-1 1 10,2-5 2,2 2-2,-1-1 4,1-2 2,1 0 8,2-2 9,-1 1 2,2-3 8,2-2-7,2 0-3,2-4-4,0-1-2,5-3-6,0-2-6,2-2-7,1-5 29,1-1-55,-1-5 54,16-25-35,-21 21-45,-2-2 59,-2 1-48,-2 3 20,-2 0 9,-3 4 3,0 1 4,-2-1 2,-1 4-3,2 0-3,-6 2-3,3 10 4,-3-20-10,3 20-29,-12-15-97,12 15-32,-10-6 2,10 6-120,-16 2-23,16-2-38,-20 7-445,11-3-318</inkml:trace>
  <inkml:trace contextRef="#ctx0" brushRef="#br0" timeOffset="207335.95">18923 8002 891,'0'0'325,"0"0"26,-8-7-96,8 7 51,0 0-68,-4-12 17,4 12-86,0 0 36,1-12-83,-1 12 25,4-10-82,-4 10 41,8-10-75,-8 10 45,16-11-9,-16 11-67,15-4 53,-15 4-62,16 0 49,-16 0-51,19 7 48,-8-2-53,0 1 59,0 4-63,1-2 58,0 2-59,0 0 56,2 1-41,2 1 73,-5-2-60,3 0 49,-1-1-50,1-1 50,-1 0-56,0-2 15,2-1 6,-2-1 11,1-1 0,-1-3-4,1 0-4,-2-3-4,0 1 0,-1-2-7,0 0 1,9-4-35,-20 8-25,16-8-37,-16 8 4,15-9-120,-15 9-19,10-8-105,-10 8-39,8-7-75,-8 7-329,0 0-282</inkml:trace>
  <inkml:trace contextRef="#ctx0" brushRef="#br0" timeOffset="207920.29">19610 7638 298,'0'0'285,"0"0"-65,0 0-38,0 0-29,0 0-18,0 0-34,0 0-5,0 0-13,0 0-5,0 0-6,0 0-14,0 0-2,0 0 1,9 5 15,-9-5-12,0 0-1,8 11-10,-2 3 111,-2-4-83,-2 1 2,4 3 12,-1 1 7,1 0 53,-1 5-55,2 2 44,-2 0-65,1 0 33,-1 0-65,0 2 50,0-2-72,-2 2 48,0-3-61,0 18 60,-3-21-14,0 0-51,0-2 55,-2 0-58,-1-1 0,-1-1 14,-1 1-55,-1-2-79,-2 2-74,2-4-83,-3-2-111,-1-2-434,1-4-355</inkml:trace>
  <inkml:trace contextRef="#ctx0" brushRef="#br0" timeOffset="209108.36">19659 6962 90,'-5'-9'430,"5"9"-123,0 0-70,0 0-48,0 0-42,0 0-23,5-10 117,-5 10-109,0 0 7,16-4-16,-16 4-16,23-1-17,-10 1-11,5-2-11,1 0-4,2 2 4,0-3-6,5 2-9,1 0-7,-1-1-6,0-1-8,29-1 21,-29 3-27,0-1-4,-1 1-3,-3 0 2,-1-2 1,1 1 0,-2 1 1,-2 1 5,0-3-7,-1 1 2,-2 2-10,-2-1-2,1 0-3,-14 1-4,33 0-2,-33 0 1,17 1-6,-17-1 2,19 3 1,-19-3-5,19 6 3,-19-6-3,15 8 2,-7-1 47,1 0-58,-1-1 51,-1 4-50,0 2 48,0 0-53,5 18 27,-7-13 26,1 2-56,-2 1 54,1 3-58,-1 0 57,0-1-47,-2 2 47,1 2-58,0-1 72,-1 4-58,0-4 56,-1 4-49,0-1 6,-1 1 0,1 5 6,1-2 2,0 1 4,-2 0 14,1-1 0,1 1 28,-2-3-6,1 2 0,0 1 10,-1 0 15,0 2 1,1-5 19,-1 0-1,2-1-14,0 0-19,1 25 28,-3-29-54,2 0-7,1-1 0,0-1-2,-2-3-6,1 1-9,1-3 5,-2 0 0,3-1 3,-1 2-6,0-4-3,0 2-22,0-2 25,-1-1-28,3 10 12,-2-12 13,-1-2-20,1 1 22,1 0-24,-2-1 27,1-1-25,-1 1 27,1 0-28,1-2 28,-4-8-26,5 17 30,-5-17-31,6 16 28,-6-16-31,9 21 24,-9-21-17,4 13 32,-4-13-17,8 15-2,-8-15 26,5 12-28,-5-12 30,5 10-35,-5-10 64,6 11-61,-6-11 41,4 9-39,-4-9 36,0 0-40,7 14 36,-7-14-5,0 0-27,5 8 12,-5-8 12,0 0 8,0 0 5,4 9-3,-4-9-4,0 0 2,0 0-4,0 0 4,0 0 7,3 8 12,-3-8-11,0 0 65,0 0-39,0 0 10,0 0 7,0 0 0,0 0-8,-5 8-4,5-8-6,-13 4-11,1-4-10,-5 3-7,-3-2-7,-8 1-2,-2 2-8,-7 0-4,-40 2 9,37-4-13,1 0-56,1 1-57,-2-1-158,1 3-131,-6-2-179,-1 2-117,5-1-631,0-4-918</inkml:trace>
  <inkml:trace contextRef="#ctx0" brushRef="#br0" timeOffset="-194189.78">16444 6279 348,'0'0'369,"0"0"-15,0 0-116,0 0 36,3-9-72,-3 9 63,0 0-69,0 0 23,0 0-73,0 0 114,0 0-145,3-9-80,-3 9 39,0 0-67,0 0 49,4 14-17,-4-14-2,4 22-3,-3-5-21,0 3 19,1 3 0,-2 4-3,1 2-1,0 3 8,4 34 6,-4-37-50,1-2 52,-1 1-53,0-2 48,0 0-55,1-3 7,-1 1 4,2-5 1,-2 1 3,0-1 48,1 0-58,-1-4 40,0 2-105,0 0-13,2 6-413,-3-23 197,-1 20-88,1-20-308,-5 15-208</inkml:trace>
  <inkml:trace contextRef="#ctx0" brushRef="#br0" timeOffset="-193892.78">16105 6790 338,'0'0'448,"0"0"-107,0 0-71,0 0-56,0 0 105,0 0-199,0 0-17,0 0-12,0 0 5,0 0 26,0 0-37,0 0 3,0 0-10,13 4-9,-6 2-3,1 0-13,2 3-3,1-1-7,1 1-8,15 12 65,-10-9-87,1-2 38,-2 2-87,2 0-13,0-2-118,2-1 13,1 0-77,-2-2-47,3-1-62,-3-2-268,2-2-121</inkml:trace>
  <inkml:trace contextRef="#ctx0" brushRef="#br0" timeOffset="-193668.76">16736 6740 628,'0'0'450,"10"-11"-60,-10 11-141,0 0-3,0 0-90,0 0 34,8 5-72,-8-5 61,-6 16-49,-2-3-16,-1 5-16,-5 4-11,-2 2 29,-5 6-127,-1 1-112,1 1-186,-29 30-1798</inkml:trace>
  <inkml:trace contextRef="#ctx0" brushRef="#br0" timeOffset="-192907.78">17838 10040 442,'2'-12'528,"-2"12"-75,0-18-93,0 18-35,1-16-64,-1 16-44,0-12-51,0 12-26,0 0-39,2-15-12,-2 15-33,0 0 6,0 0-4,0 0 38,-2 11 175,2-11-152,0 26-20,2-10-19,-1 4-13,0 1-15,2 4-8,-2-2-12,2 3-2,-1-1-4,1-2-4,-2 2-5,2 1-5,-2-4-22,3-1-29,-3 17-208,0-20 56,-2-1-55,1-3-36,-1 0-13,-3-3-34,0 0-73,-1-5-290,-1 1-199</inkml:trace>
  <inkml:trace contextRef="#ctx0" brushRef="#br0" timeOffset="-192634.22">17582 10305 490,'-9'-8'376,"3"1"-30,-2 2-38,-2-5 288,10 10-316,-8-8-95,8 8 25,-6-8-77,6 8 31,0 0-70,0 0 50,0 0-51,0 0 37,8-8-76,-8 8 35,19 5-65,-8-1-1,3 3-2,3-1-5,-2 1-13,4 1-27,2 1-34,-2-1-47,0 1-38,2-1-57,-2-2-37,0 1-17,0-4 3,-1 2-7,0-3-45,0-2-38,1-2-163,1-1 4</inkml:trace>
  <inkml:trace contextRef="#ctx0" brushRef="#br0" timeOffset="-192548.22">18056 10258 354,'11'-7'449,"-4"4"-63,-7 3-65,12-7-59,-12 7 18,0 0-87,0 0 35,0 0 108,-6 15-230,-2-7 28,-3 3-73,-4 2 42,1 1-84,-5 4-62,1 0-102,-1 1-96,1-1-102,-3 1-437,2 0-299</inkml:trace>
  <inkml:trace contextRef="#ctx0" brushRef="#br0" timeOffset="-191858.22">18705 10714 182,'-6'-9'363,"6"9"-98,-6-6-36,6 6-56,-12-7-16,3 4-39,9 3 2,-20-3-36,-3 4 103,6 1-107,2 3-2,-3 2-7,-2 1 3,1 4 14,-2 4 2,-1 1 10,3 3-28,0 0-12,2 2-11,2 1-9,2-1-2,0-3-9,6 0-7,-5 17 17,7-21-17,4-3 3,1 1 5,0-13 0,6 17-2,-6-17-3,12 11-6,-12-11-3,20 1-2,-8-4-3,2-4 0,2-3-1,1-2-4,-1-3 1,2-4 0,-1-1-4,1 1-11,-5 0 25,1 3 23,-4 2 42,-1 0-5,1 2 13,-2 3-33,-2-1 0,-1 4-31,-5 6 8,12-6-21,-12 6 11,0 0-21,15 5 35,-15-5-25,8 14-3,-2-4 0,-2 0-2,2 1-2,-1 1-7,2 1-40,0-1-45,0 1-63,1 0-71,-1-2-51,3 0-26,-2 0-74,-1-1-337</inkml:trace>
  <inkml:trace contextRef="#ctx0" brushRef="#br0" timeOffset="-191443.68">18930 10722 399,'0'0'325,"0"0"-60,0 0-71,8 10-22,-8-10-52,4 19-13,-2-9-3,0 5-12,0-1 22,2 3 4,-1 1-26,0 1 3,1 0-29,0 0-22,-1-2-3,-1 2-14,1-2 5,2 14 24,-4-18-22,0 0 5,1-4 17,-2-9 26,0 20 6,0-20-5,-4 11-13,4-11-8,-8 6-11,8-6-5,-11-3-4,11 3-7,-14-12-6,7 0-4,-7-21 4,9 12-18,3-1-3,0 1 0,2 1-6,0-1 18,3 2-19,1-2 14,3 0-20,1 2 18,1 2-9,0 1-2,1 3-2,-1 1-3,0 3-3,10-6-4,-10 12 4,-9 3-12,14-2 20,-14 2-11,10 7 11,-10-7 2,8 13 2,-8-13 0,1 18-1,-1-18-3,-2 23-2,-1-12-22,-1 4-24,-1-3-37,1 1-52,0 0-45,1-5-21,-2 3-26,1-3-33,4-8-54,-3 10-255,3-10-81</inkml:trace>
  <inkml:trace contextRef="#ctx0" brushRef="#br0" timeOffset="-191041.68">19192 10664 361,'0'0'321,"15"-2"-50,-4 8 126,-6 1-236,0 3-23,3 3-9,-3 0 9,0 4-6,0 4-21,2-1-11,-3 4-8,2-2-14,-4 2-4,2-2-1,-1 2 21,-1-2-6,1-3-10,-2 17 47,-1-19-66,0-3-6,-1-1 4,-1-1 10,0 0-1,2-12-6,-7 14-8,7-14-6,-9 10-9,9-10-4,-11-3-9,11 3-7,-13-13-7,7 1-7,0-4-15,-1-5-7,3-1-11,2-2 2,0 0 10,2-2-9,2 1 22,0 3-14,2-2 24,0 5 13,0 1 9,1 2-8,0 2-5,0 1-3,0 3-4,6-5-21,-11 15 19,12-8-13,-12 8 15,0 0-12,16 4 12,-16-4-13,10 10 16,-10-10 0,7 15-2,-4-6-2,-3-9-1,4 18 0,-4-18 1,2 20-1,-2-3-48,0-17-26,0 15-32,0-15-35,0 14-34,0-14 4,0 0-37,0 11-28,0-11-52,0 0-91,0 0-173,0 0-58</inkml:trace>
  <inkml:trace contextRef="#ctx0" brushRef="#br0" timeOffset="-190753.68">19401 10465 209,'6'-14'463,"-2"2"-54,2 3-77,-2-1-63,0 1-55,-4 9-40,5-10-8,-5 10-19,0 0 19,10-3 34,-10 3-65,8 8-4,-4 1-16,-2 2-23,2 3-17,-1 1-13,-1 2-10,5 16 9,-5-13-41,2-1 7,-3 1-17,2-2 9,-2 4-13,0-4 19,-1 0-50,0 2-29,0-5-53,2 2-45,-4-3-51,2-2-40,2 2-25,-2-14-11,0 27-687,0-27 285</inkml:trace>
  <inkml:trace contextRef="#ctx0" brushRef="#br0" timeOffset="-190384.68">19623 10567 365,'0'0'454,"0"0"-103,6-11-91,-6 11-59,0 0-40,0 0-7,0 0 19,0 0-37,5 11-24,-5-11-34,0 0-1,0 15-25,0-15 3,2 12-11,-2-12 9,2 13-10,-2-13 13,5 15 54,-5-15-64,5 8 12,-5-8-11,11 6 3,-11-6-23,14 1 8,-14-1-20,20 0 5,-20 0-6,24 0-5,-11 0-4,-1 1-3,2 1-4,-1 2-18,15 12 18,-13-7 8,-2 5-3,-2 2 1,1 0 0,-5 4-2,0 1-2,-3-1 2,-3 0 0,-1 0 2,-1 0-1,-3 0 6,-1 1 51,-2-4-48,1 0 68,-3-2-43,1-4 14,1 1 17,-1-1 24,-1-5 7,1-1-5,8-5 14,-15 4-12,15-4-21,-11-9-17,7-2-7,1-1-15,4-8-48,2-6 10,3-7-31,21-46-8,-9 38 19,1 2 5,3 3 2,0 2 49,-1 3-71,0 3 15,-1 5-102,-1 4 9,-3 4-127,-1 1-24,-3 6-82,-1 0-57,-11 8-424,15-6-369</inkml:trace>
  <inkml:trace contextRef="#ctx0" brushRef="#br0" timeOffset="-184325.07">20595 10510 366,'-2'-10'980,"2"10"-653,0 0-9,-4-11-115,4 11 4,0 0-97,-3-9 28,3 9-81,0 0 39,0 0-76,0 0 43,-2-10-54,2 10 36,0 0-52,0 0 47,1 23-61,-1-12 17,0 1 0,0 3 2,0 2-6,0-1 14,-1 2-3,1-1-3,-1 2 1,1-1-2,-2-1 15,2-1 5,-1-1-2,0-3-1,1 0 2,-3 10 23,3-22-10,-1 17 23,1-17 23,-3 13 21,3-13-6,0 0-19,-7 8-11,7-8-7,0 0-8,-13-9-9,8-1-26,0 0 16,1-4-21,-1-1 16,0-16 11,5 17-25,0-1-1,2 1 40,-1 1-56,3 0 50,1 2-62,0 1 54,2 1-57,-1 1 52,4 3-56,-10 5 48,17-7-53,-17 7 54,19 1-53,-1 8-19,-8-2 34,-2 1 2,0 4 3,-2 0-12,-2-2 22,-2 2-3,-2 0-1,-1 0 5,-4 4 3,-1-3 0,-2 2 0,-1-3 7,-2 0-7,-1 0 1,-1-3 0,1-2-8,0 1-50,-1-6-48,2 1-71,-2-6-73,4 1-30,0-3-68,3-5-124,-1-2-198,5 1-176</inkml:trace>
  <inkml:trace contextRef="#ctx0" brushRef="#br0" timeOffset="-184013.06">20684 10546 241,'0'0'338,"11"3"-69,-2 1 148,-9-4-264,0 0-17,10 6-2,-10-6 6,0 0 3,12 5-1,-12-5-7,0 0-6,0 0-3,10 4-8,-10-4-15,0 0-23,11-3-16,-11 3-6,21-11 55,-21 11-54,15-12-63,-7 5 44,1-3-60,-1 0 57,0-1-70,0 0 46,-2-4-51,1 5 55,-1-2-55,-2 0 56,0 5-49,-2-3 58,-2 10-58,3-19 24,-3 19 31,0 0-47,-8-8 70,8 8-45,-14 5 56,5 1-50,-1 3 64,-3 1-61,2 4 51,-2 2-64,2-2 2,0 1 2,2 0 2,3-2-3,-6 14 6,11-15-8,0 0-39,2-2-31,-1-10-74,7 19-70,-1-14-42,-6-5-148,17 9-288,-7-6-200</inkml:trace>
  <inkml:trace contextRef="#ctx0" brushRef="#br0" timeOffset="-183342.06">20968 10604 47,'0'0'468,"0"0"-103,-4-11-56,4 11-27,0 0-28,-1-13-48,1 13-44,1-12-29,-1 12-31,8-18 50,-8 18-91,8-14-19,-8 14-11,13-10-4,-13 10-12,12-5-3,-12 5-1,13 0 1,-13 0-1,17 3-6,-17-3 3,15 10-2,-6-2-3,-2-1-1,5 9 0,-5-8-6,-4 1 9,3 1-9,-3-3 11,-3-7-9,7 16 6,-7-16-5,5 13 8,-5-13-2,6 10 32,-6-10 17,0 0 41,4 11-17,-4-11-1,0 0 28,0 0-66,0 0 3,-1-11-8,1 11-3,0-14-6,0 14-9,1-19 3,-1 19-8,4-23-3,-3 13 46,3 1-58,-1-1 45,1 0-58,1 2 58,7-8-33,-4 11-33,-8 5 54,15-9-56,-15 9 56,14-1-59,-14 1 56,16 4-49,-16-4 2,14 11 4,-6-5 6,-2 2 1,0-2 3,1 4 1,-2-3 4,4 9-7,-9-16 3,7 15-10,-7-15 15,7 12-9,-7-12 15,2 11-9,-2-11 30,0 0-1,4 12 22,-4-12-12,0 0 15,0 0-20,0 0 8,0 0-5,-10-5 21,10 5-37,-3-13-1,3 13-8,2-19-1,-1 7-3,1 2 50,2-2-62,1 0 52,1 1-62,1 0 50,1-1-54,1 4 55,0-1-58,4 2 56,8-2-12,-8 5-31,-1 3 49,-12 1-58,23 0 63,-13 3-61,-10-3 62,18 8-58,-9-3 2,-3 1 6,2 2 4,-3-1 0,0 0 1,-5-7 1,8 15-3,-8-15-7,5 16-41,-5-16-41,6 11-35,-6-11-31,4 10-25,-4-10-23,4 8 11,-4-8-32,0 0-1,6 9-6,-6-9-2,0 0 1,0 0-20,17-3-217</inkml:trace>
  <inkml:trace contextRef="#ctx0" brushRef="#br0" timeOffset="-181917.07">21593 10489 161,'7'-8'293,"-7"8"-47,9-13-48,-9 13-11,9-17 142,-9 17-197,5-8 54,-5 8-85,0 0 61,0 0-72,-2-11 65,2 11-60,0 0 48,-12 5-68,12-5 42,-16 10-67,10-2 38,-3 1-65,1 0-2,-7 11 16,10-13-22,-2 1 0,3 1-4,4-9-3,-8 15 1,8-15 0,-4 10-2,4-10 0,0 0-1,0 0 0,2 11-1,-2-11-2,0 0-2,14-2 2,-1-7 42,-5 2-58,2-2 47,-1 0-50,0 0 49,2 0-57,1 0 61,-2 2-57,2 0 54,-2 1-61,-1 1 52,1 1-47,-10 4 54,14-2-53,-14 2 53,21 5-11,-21-5-39,11 9 59,-11-9-59,10 13 5,-5-5 5,-5-8-3,6 16 3,-6-16 2,2 16 2,-2-16 1,0 16-1,0-16 2,-1 13 2,1-13 2,-4 17 8,4-17-7,0 0 1,0 0 11,0 0-18,0 0 1,0 0-7,0 0-10,5-12-10,-1 3 51,2 0-54,2-4 54,0 1-53,1 0 51,0 0-50,5-1 52,-2 0-46,2 1 53,1 0-56,-3 1 59,0 0-48,-2 1 72,1 2-36,-2-1 87,-2 2-34,2 2 59,-9 5-74,10-11 41,-10 11-54,8-7 21,-8 7-8,0 0-70,0 0 58,0 0-61,0 0 54,-7 5-52,7-5 49,-6 9-55,6-9 49,-5 9-57,5-9 56,-5 11-55,5-11 58,-2 11-59,2-11 55,8 26-80,-4-17 34,1 4 4,3 2 6,-2-1 3,4 2 1,-1 1-16,-2 3 21,3-1-17,0 1 18,-2 1-17,0 0 19,-2 2 3,-1-2-3,-3-2 2,-2 19 38,-2-21-4,-1-1 14,-1-1 16,-2-1 15,1 1 12,-3-3-1,-1-3-5,-1 0-5,1-4-14,0-1-8,9-4-35,-18 2 19,18-2-46,-16-6-1,0-12-107,10 5-7,2-4-16,3-1-32,1-2 15,4-2 3,1-2-10,1 1 13,3-2 13,3 0 13,1 2 14,0 0 16,3 1 18,0 4 14,3-2 9,17-16 38,-20 20 72,0 2-32,-2 1 84,-1 2-44,-3 1 62,1 1-65,-4 1 51,2 3-68,-9 5 43,11-11-59,-11 11 44,0 0-58,0 0 50,0 0-44,0 0 63,-9 7-89,2-2-2,0 3 1,0 0 3,1-2-4,-1 3 3,0-2 1,2 1-6,-1-1 4,6-7 1,-7 10 3,7-10 1,-5 9 0,5-9 3,0 0 10,5 10-14,-5-10-3,15-2-2,-5-1-4,2-2-1,2-3-11,-1 2 2,1-4 51,1 4-59,-1-2 54,0 0-58,-1 1 53,0 1-58,-3 1 51,9-4-37,-19 9-8,16-7 37,-16 7-57,12 1 62,-12-1-56,12 5 57,-12-5-55,10 7 56,-10-7-52,10 12 54,-5-4-50,-5-8 5,8 13 6,-8-13 0,9 12 4,-9-12-4,10 10-7,-10-10-4,10 8-2,-10-8-2,16 4 6,-16-4 53,15 0-56,-15 0 54,22-3-63,-12 1 60,0-1-36,2 2 30,-12 1-57,26-4 19,-26 4 37,16 0-54,-16 0 57,15 4-55,-15-4 61,13 5-59,-13-5 60,13 9-56,-13-9 5,11 9 4,-11-9 5,11 7 0,-11-7-15,11 8-20,0-3-128,-11-5 45,16 4-20,-16-4-22,15 0-16,-15 0-7,21-4-1,-11 1 16,-1-2-8,3-1 9,0-2 5,-2-1 14,3-3 28,1-1 14,0-1 31,12-20 15,-15 16 99,0-2 4,0 0 27,-1 1 7,-1-1 68,1 1-17,-2 0 20,0 5 27,-2-1 14,2 4 18,-5 0-14,3 1-23,-2 2-34,-4 8-30,12-16 48,-12 16-57,0 0 66,10 3-67,-10-3 40,8 13-74,-5-4 49,-1 4-64,0-1 50,-1 3-66,-1-2 2,-1 4 46,-1-1-56,0 1-1,0 2-2,-4 12 7,3-16-16,0-2 6,0-1 0,0-2 2,3-10 0,-4 19 6,4-19 3,-3 13-1,3-13-7,0 0-17,0 0-3,0 0-8,7 6 3,-7-6 3,16-7-15,-16 7 14,13-4 5,-13 4 54,14-1-62,-14 1 55,17 0-60,-17 0 56,19 2-58,-8 1 52,-11-3-70,19 5-24,-7-3-27,-2 3-23,0-2-16,13 1-190,-11-1 116,2 0-39,0-3-15,1 0-36,-1 0-324,5-3-133</inkml:trace>
  <inkml:trace contextRef="#ctx0" brushRef="#br0" timeOffset="-181564.06">23376 10264 223,'0'0'389,"2"-14"-51,-2 14-112,-1-13 4,1 13-83,-8-5 51,-4 1 107,12 4-193,-17 4 59,4-1-59,1 4 56,-4 2-65,0 3 33,-2 0-77,4 0 38,-2 0-69,4 3 47,-1-1-62,3-4 49,1 2-59,1-1 55,-5 9-21,8-14-46,5-6 57,-5 14-55,5-14 52,0 0-56,5 12 52,-5-12-56,13 1 51,-13-1-55,16-5 53,-5 0-57,1 1 48,1-5-51,1 2 52,12-8-28,-15 7-31,-2 2 59,1 1-64,-2 0 57,-8 5-56,14-5 56,-14 5-43,0 0 67,15 3-66,-15-3 54,7 5-56,-7-5 60,5 9-59,-5-9 57,7 15-29,-7-15-39,2 13 34,-2-13-89,5 11 21,-5-11-98,4 9-20,-4-9-8,5 8 6,-5-8-32,0 0-51,8 5-74,-8-5-176,0 0-22</inkml:trace>
  <inkml:trace contextRef="#ctx0" brushRef="#br0" timeOffset="-181025.07">23529 10164 454,'0'0'427,"5"-10"-94,-5 10-71,0 0-9,0 0-22,0 0 39,0 0-76,-5 7 12,5-7-81,-8 15 26,5-6-61,-5 10 121,4-9-101,2-2-65,-1 4 49,3-12-60,-2 17 47,2-17-65,-2 17 57,2-17-66,0 13 54,0-13-59,4 12 57,-4-12-60,8 8 48,-8-8-55,19 4 39,-19-4 9,18-3-60,-9 0 55,1-2-41,-10 5 38,18-6-57,-18 6 55,13-3-66,-13 3 52,11-4-55,-11 4 59,0 0-62,13 0 64,-13 0-57,8 7 36,-8-7 26,0 0-55,6 11 58,-6-11-57,0 0 56,6 11-56,-6-11 58,0 0-53,8 9 59,-8-9-58,0 0 55,17 4-55,-17-4 56,16-3-56,7-3 24,-9 2 16,0-4-52,3-1 46,0-2-61,-1-3 67,1 0-56,-3-1 57,1-2-55,-2 2 57,0-2-58,-3 3 17,-1 2 29,0 0 21,-3 3 2,5-7 8,-11 16-29,7-9-5,-7 9 14,0 0 1,0 0 0,0 0 5,-7 13 40,1-4 0,3 3-3,-3 2-13,1 1-8,-1 2 4,1 1 18,1 0 7,-1 18 72,4-19-107,1 1 29,0-1-14,0-1 34,1-2-35,-1-1 14,1-2-34,-1 2 19,0-13-31,1 17 21,-1-17-30,-2 16 10,2-16-75,-10 13-96,-22-1-651,5-7 147,-9-1-441,-7-4-712</inkml:trace>
  <inkml:trace contextRef="#ctx0" brushRef="#br0" timeOffset="-169839.08">2508 12609 200,'0'0'408,"-9"-11"-79,5 3-99,4 8-25,-5-16-67,5 16 20,-1-17-54,3-1 80,1 7-85,1 1-28,1 0 21,2-1-32,1 1 13,0 1-41,0 2 12,-1-1-30,1 3 20,1 0-31,-9 5 18,20-4-23,-20 4 31,23 5-28,-10 1 26,0 2-22,1 3 22,0 2-11,0 3 34,0-1-32,0 2 18,0 2-25,0-2 20,-1 0-22,2-2 20,-1-1-20,0 1 18,0-1-22,-2-4 19,14 7 20,-11-10-24,-2-3 18,1-3-4,-2-1 7,5-3-15,-3-1 16,0-4-16,-1-1 21,-1-3-22,0-3 10,-2 1-19,-2-3 9,0 2-15,-3-2 36,3-14 9,-6 19-27,1 0-5,-2 1-9,-1 11-15,1-17-52,-1 17-47,3-14-107,-3 14-84,3-11 6,-3 11-97,0 0-290,6-8-182</inkml:trace>
  <inkml:trace contextRef="#ctx0" brushRef="#br0" timeOffset="-169512.07">3328 12419 364,'0'0'880,"0"0"-576,0 0-39,0 0-43,0 0-37,0 0-44,0 0-32,0 0-20,0 0-26,0 0-13,0 0-10,0 0 11,0 0-5,9 10 6,-5 0 17,1 1 7,0 4-5,3 0 0,0 4-25,-1-2 5,1 4-21,2-1-4,-2 1-9,1-3-1,-2 3-3,1-1-3,0-2 1,0 0-1,-1 1-4,-1-4-23,5 14-84,-5-17 26,-3-1 0,-3-11-9,5 16-39,-5-16-35,-4 9-44,4-9 3,0 0-35,0 0-40,-19-5-302,10-4-89</inkml:trace>
  <inkml:trace contextRef="#ctx0" brushRef="#br0" timeOffset="-169165.07">3372 12446 153,'2'-14'413,"1"1"-96,1 4-68,1-1-59,-5 10-40,9-13-31,1 6 68,-10 7-106,13 0 10,-13 0-6,11 7-9,-4-1 4,-7-6 5,7 13 3,-7-13 24,7 16 1,-7-16 30,-2 18-29,0-9-7,-3 2-27,-2 0-23,-8 10-75,6-12-115,1-2-84,1-1-138,-2-2-397,9-4-262</inkml:trace>
  <inkml:trace contextRef="#ctx0" brushRef="#br0" timeOffset="-168708.08">3920 12428 305,'0'0'448,"0"0"247,4-9-393,-4 9-21,0 0-22,0 0-41,0 0-32,0 0-31,0 0-30,0 0-35,0 0-20,5-7-15,-5 7-16,0 0-7,0 0-6,4 14-5,-1 4 16,-1-7-17,-1 6 18,2 2 13,-2-1-11,0 3-6,-1-1-6,1 1-7,1-2-2,-2 0-3,1 0-2,-1-2-3,0-2 0,1-2-2,-1 1 1,0-3 2,-1 0 2,1-11 5,-1 17 34,1-17 32,0 15-2,0-15 82,0 0-84,-5 9 27,5-9-82,0 0 43,-12-7-66,7-2 50,0 1-82,1-7 53,-5-16-38,6 14-24,2-1 64,-2 1-57,3 0 55,0 0-55,2 2 60,-1 0-52,0 1 54,2 2-56,0 1 51,2 0-52,0 1 49,1 4-53,2-1 57,9-1-34,-17 8-21,19-1 57,-19 1-45,23 5 41,-11-1-46,1 3 56,1-2-57,-1 3 56,1 0-54,-2 1 53,-1-1-97,2 1-15,-3 0-107,2 0-123,4 12-1184,-9-13-217</inkml:trace>
  <inkml:trace contextRef="#ctx0" brushRef="#br0" timeOffset="-167719.54">4600 12741 130,'0'0'394,"-14"-2"185,14 2-360,-9-6-21,9 6 22,-12-9-7,12 9-10,-10-13-19,5 6-36,1-2 2,-1-1-26,0 1-26,2-1-13,1-1-2,-1 1-13,2-1-18,2-10 32,-1 21-56,5-19-10,-5 19-6,9-16-2,-9 16-7,12-12-1,-12 12 3,13-4-7,-13 4-3,20 2 2,-10 3 1,2 2 0,0 1 1,1 4-1,10 13-2,-11-12 4,-2 0-2,3 1 0,-4-2 0,-2 0 0,2 0-1,0-2 3,-2-2-1,-2 0 1,1-2 4,-6-6 4,10 11 3,-10-11 5,11 4-5,-1-5 15,-10 1-7,11-13 7,-6 5-4,-1-5-5,0-2-2,0-2-5,-1-1-1,-2-2 0,0 2 1,0 0 25,-1-1 19,0 2-47,0 5 57,0-1-69,0-11 2,0 24-24,0-14-48,0 14-44,0-15-51,0 15-25,0 0-41,3-12-35,-3 12-46,0 0-392,0 0-215</inkml:trace>
  <inkml:trace contextRef="#ctx0" brushRef="#br0" timeOffset="-167377.55">5135 12271 101,'0'0'497,"5"-16"-131,-5 16-63,2-12-63,-2 12-25,0 0-26,1-13-17,-1 13-25,0 0-26,0-14 61,0 14-79,0 0-68,0 0-4,0 0-2,-7 10 41,4-1-48,0 3 57,0 1-61,0 3 48,0 2-12,0 1-9,2 1-6,0-2-5,-1 3-6,2 18 28,2-21-23,-1-1-1,2 0 4,1 0 2,-1-1 0,1-3-5,1-1-5,2 0-1,0-5 1,0 0-2,1-3-1,1 0-3,-9-4 14,17 0-9,2-8 20,-11-1-28,0-2-5,0-2-4,-2-1-53,-1-2 58,-1 2-53,-2-2 60,0 3-50,-2 1 57,0-1-60,0 13 47,-2-21-84,2 21-2,-5-15-108,-3 6-267,8 9 165,-11-5-55,11 5-406,-13 0-244</inkml:trace>
  <inkml:trace contextRef="#ctx0" brushRef="#br0" timeOffset="-167068.4">5041 12443 256,'-3'-20'636,"3"20"-427,0-13 23,0 13-67,4-12 43,-4 12-92,4-10 42,-4 10-94,6-8 49,-6 8-79,0 0 61,14-4-65,-14 4 89,13 7 5,-6-2-20,13 14 108,-9-9-82,1 5-17,1-1-13,1 0 0,-2-2-13,2 3-14,-1-3-11,2-2-7,-2-1 23,2 0 9,-2-1 11,4-3-43,-2 0 59,3-3-58,18-2 102,-18-5-63,0 1-67,0-1 46,-2-6-68,2 2 44,-2-3-69,-1 0 22,-4 3-70,0 0 4,0 0-137,-3 2-46,-2 2-151,-6 5-75,10-6-478</inkml:trace>
  <inkml:trace contextRef="#ctx0" brushRef="#br0" timeOffset="-166105.82">6189 12128 106,'0'0'482,"0"0"-34,0-14-124,0 14 22,0 0-77,-1-14 36,1 14-89,0 0 35,0 0-86,-1-15 35,1 15-85,0 0 35,0 0-78,-3-10 36,3 10-73,0 0 44,0 0-33,0 0-63,0 0 52,0 0-59,0 0 54,0 0-52,-1 12 52,0-1-48,-1 3 10,2 3 49,-1 1-54,0 2 50,-3 0-55,3-1 57,-3 19-9,3-20-46,-2-1 59,2-2-59,-2-1 56,2-2-56,1-12 75,-3 21-70,3-21 82,-2 17-11,2-17 102,-2 13-17,2-13 47,0 0-28,-2 12-25,2-12 34,-5-11-147,5 11-12,0-24 0,0 6-29,2-1 26,1-5-4,-1 1 9,1-1-9,1 2-2,0 1-1,0-1-2,1 2-2,0 3 0,-1 2-3,5-14 4,-6 17 10,0 2 30,0 1-41,0 0 30,-3 9-39,4-15 29,-4 15-39,5-11 31,-5 11-28,4-10 23,-4 10-35,0 0 4,7-7 6,-7 7 39,11 5-57,-11-5 25,13 12 3,-7-3 1,2 1 7,2 3-3,-1 2-25,1 2 36,3 0-27,-3 2 35,2 0-8,0 0 1,0-1-1,1 2-2,-3-3-1,13 16 0,-14-21-2,0 1 4,0-2-2,-3-1-1,1 0 1,-2-4-5,-5-6 8,9 13 0,-9-13 2,9 10-3,-9-10-14,5 9-24,-5-9-49,0 0-48,10 10-306,-10-10 48,0 0-133,0 0-599,0 0-733</inkml:trace>
  <inkml:trace contextRef="#ctx0" brushRef="#br0" timeOffset="-165216.82">7010 11901 256,'0'0'511,"0"0"-194,0 0-10,0 0-134,0 0 22,0 0-98,0 0 42,0 0-83,10 7 84,-10-7-30,6 17 41,2-5-81,-3 2 43,1 3-50,11 20 80,-9-14-103,1-1-4,-2-1-6,4 1-6,-4-1 45,1-1-64,1 0 48,-2-3-60,-1-1 52,-1-3-55,0 0 53,-1-3-48,-4-10 70,7 17-28,-3-1 214,-4-16-52,3 9-81,-3-9-24,0 0-20,0 0-13,-12 1-12,5-6-22,0-2-11,-2-5-10,-2-4-12,2-5-21,-1-4 42,-1-1-54,5-2 59,-2-20-35,6 25-22,2 5 56,1-2-52,3 2 52,0 1-54,2 3 54,3 1-63,-1 1 58,1 4-57,-1 1 58,1 2-56,-9 5 60,17-1-61,-17 1 60,24 13-23,-18-4-17,-3 1 52,1 1-53,-3 2 57,-3-1-56,-3 3 55,0 1-57,-2-2-4,-2 2-34,-1 1-59,3-2-72,-1-4-88,1 1-34,0-4-30,2 1-480,5-9-362</inkml:trace>
  <inkml:trace contextRef="#ctx0" brushRef="#br0" timeOffset="-164817.81">7468 11865 132,'13'-7'504,"0"3"-86,-13 4-155,18-4 4,-2 8 100,-6 0-222,-2 3 45,-1 0-60,-1 5 40,2 1-46,-2 3 41,1-1-68,-2 4 35,-1 2-67,1-1-8,-3 0-7,1-3 0,-1 0-1,2 1 0,0 14 32,-3-19-44,0-2-1,-1-11 2,2 21 16,-2-21 39,0 17 49,0-17 17,0 13 24,0-13-5,0 0-71,0 0-6,0 0-31,0 0 3,-17-6-44,8-17-19,4 8-10,3-3-5,-2 0 3,1-1-2,2 1-1,1 0 5,0 1-1,0 0 5,1 3-8,3 2-1,-3 0-4,3 0-5,0 3-2,1 2 6,7-3 35,-12 10-40,15-1 52,-15 1-52,18 6 4,-9-1 8,0 5 2,1 0 2,0 2-3,-1 2-8,0 1-17,1 2-29,-2 0-65,-2-3-49,1 1-66,5 14-419,-4-17 269,-1 1-31,-2-6-429,2 2-389</inkml:trace>
  <inkml:trace contextRef="#ctx0" brushRef="#br0" timeOffset="-164440.82">8101 11810 282,'9'-13'591,"-1"1"-56,6-6 215,-9 10-503,-5 8-4,7-13-91,-7 13 8,8-9-85,-8 9 36,0 0-70,6-7 47,-6 7-53,0 0 66,3 14-45,-3-14 50,-3 23-55,2-8 55,-3 21 33,1-17-112,0 2 47,2-1-59,1-1 48,-2 0-58,2 0 1,0 0 0,2-2 1,0-4 4,2 3 1,0-3 3,0-1 2,0-2 3,2-2 1,9 5 20,-4-9-17,0-3-3,-11-1-6,24-2 2,-10-2-9,0-1-2,0-4 4,-2 0-1,1-5-1,-2 0-2,-1-2-4,0-1-2,-3-2 50,-2 2-57,2-14 13,-9 16 8,1-2-1,-3 5-3,-1-2-2,-2 0-2,0 3-4,-1-1 43,-1 1-72,-1 3 5,3 1-102,-3 2-3,2 0-112,8 5 1,-18-2-108,0 3-486,18-1 31,-18 8-324</inkml:trace>
  <inkml:trace contextRef="#ctx0" brushRef="#br0" timeOffset="-164089.82">8041 11904 395,'0'0'414,"0"0"-107,-13-3 49,13 3-111,-6-7 206,6 7-231,0 0-95,-1-10 25,1 10-75,3-9 39,-3 9-63,9-10 45,-9 10-63,14-10 45,-5 6-56,-9 4 48,21-3-65,-21 3 65,23 1-46,5 8 89,-14-4-8,1 3-66,1 3 48,-1-2-59,-1 4 54,0-4-58,-3 1 67,1 2-52,-1-3-2,1 2 0,-1-1 0,0-2-2,-1 1-3,1 0-1,6 3 24,-8-7-26,2-3 2,-11-2-2,20 2-3,-9-4-5,1-3-6,2 1 2,-2-3-1,0 0 45,1-1-58,-3-2 40,0 2-51,-1-1 51,-1 1-59,6-4 32,-7 6-6,-7 6-64,10-8 10,-10 8-105,7-9-16,-7 9-142,0 0 9,0 0-77,0 0-101,0 0-358,0 0-372</inkml:trace>
  <inkml:trace contextRef="#ctx0" brushRef="#br0" timeOffset="-163485.82">8617 11529 150,'0'0'488,"5"-11"-123,-5 11-49,5-8-100,-5 8-48,14-8 112,-14 8-131,13 3-7,-5 2 17,3 3-1,2 4 73,1 4-49,2 3 24,1 3-68,-1 4 33,3 3-72,-1 1 35,-2-1-69,-3-1 41,0-1-72,-3 2 48,-3-7-64,-1 2 42,-4 0-51,-2 1 0,-3-1-5,-4-1-45,0 0-66,-2 0-80,-4-3-96,3-2-50,-3-2-157,-1-4-361,2 0-395</inkml:trace>
  <inkml:trace contextRef="#ctx0" brushRef="#br0" timeOffset="-162262.82">8875 11236 440,'0'0'414,"0"0"16,0 0-133,-2-13 1,2 13-107,0 0 19,0 0-97,4-12 24,-4 12-75,8-6 45,0-1-70,1 3 50,5-2-66,0 0 45,3 0-60,0 1 51,4-1-45,1 1 53,-3 0-53,2 3 43,0 0-59,-1 1 50,1-1-57,-2 4 52,-1-1-54,1 2 63,-3 2-49,0 1 46,-1 0-53,14 13 74,-15-5 11,-3 0-45,2 3 11,-4 1 15,0 4 26,0-1-32,-1 6 20,-2 1-11,0 1 2,1 1-6,-1 2-2,-1-3-11,0 2-15,2-1 49,5 30 20,-4-31-84,-1 0 51,0-1-62,2-1 61,0 1-44,1-3 6,2 0 11,1-1 18,1 0-14,-2-1-7,3-2-7,0 2-3,-2-3-3,-1-1-6,14 16-7,-14-17-14,-2-3 43,1 2-31,-3-4 30,-2-1-34,-1 1 34,2 2-27,-6-3 7,-2 1 2,-3 2 17,-4 3-24,-3 0 18,-6 3-104,-3-4-19,-40 22-380,25-23 57,-3-1-114,-4-3-540,-7-3-686</inkml:trace>
  <inkml:trace contextRef="#ctx0" brushRef="#br0" timeOffset="-160968.82">2484 11956 132,'0'0'422,"0"0"-78,0 0-78,0 0-27,5-9-75,-5 9 99,-11-3-155,11 3-48,-14 0 15,14 0-43,-21 6 23,5-1-38,0 0 32,-5 1-37,0 1 26,-2 2-32,-2 0 37,0 0-39,0 1 36,-1-2-23,-22 11 24,25-11-14,-2 2-28,2 1 24,1-5-28,3 2 24,1-1-29,4 0 26,0-3-27,4 2 26,1-3-29,-1 1 23,10-4-28,-15 5 31,15-5-33,-15 10 14,15-10 17,0 0-29,-5 10 29,5-10-28,1 11 32,4 7-15,-2-6-15,3 2 30,-1 6-28,1 4 27,0 5-3,-1 1 1,3 11-1,-2 4 0,6 54 159,-9-45-71,4 9-31,-1 2 14,1 0-22,-2 0 14,1 0-23,2 0 9,-1-2-12,1-1 29,0 0 12,1-11-26,-2 0-3,1-5-20,1 2 1,9 37 4,-9-44-34,0 1 17,0-4-4,-2-4 9,0-2-18,0-1 11,0 0-17,-1-4 11,-1-3-12,2 0 11,-1-4-16,-2 1 12,2-4-5,-2 0 9,8 11 27,-7-15-22,2-1 9,0 1-3,1-2 12,2-1-3,1-1 26,2 0 37,6-1 3,2-1-24,4-3-12,1-1-12,5 0-7,8-3-9,1-2-7,61-6 16,-48 1-70,0 1-54,-1 0-90,-2 1-119,-2 0-127,-1 1-119,-11 0-469,-1 1-598</inkml:trace>
  <inkml:trace contextRef="#ctx0" brushRef="#br0" timeOffset="-159875.82">9982 11561 111,'0'0'377,"-7"-7"-73,7 7-41,0 0-35,-7-8-36,7 8 19,0 0 11,-5-10 6,5 10-8,0 0-18,-3-10-16,3 10-26,0 0-33,0 0-28,-4-8-21,4 8-22,0 0-14,0 0-11,0 0-7,0 0-5,12 5-4,-5 2-2,2 3 0,2 1-2,18 20 46,-10-13-8,-1 0-57,3 2 52,-1-2-58,-1-1 53,0 0-57,-2-2 56,-2-2-58,1-1 57,-4 0-51,0-4 60,-1 0-48,0-1 83,-4-1-13,10 3 274,-17-9-169,13 2-36,-13-2-32,14-10-20,-9-1-16,1-3-13,-2-4-16,0-6-25,-3 0 13,2-3-30,-6-1 10,2-1 32,0 1-11,-2 2 34,1-17 26,0 26-74,1 2-29,0 1-117,1 2-73,0 12-79,0-20 18,0 20-60,6-11-30,-6 11-39,14-7-82,-4 4-363,3 2-381</inkml:trace>
  <inkml:trace contextRef="#ctx0" brushRef="#br0" timeOffset="-159343.82">11349 10915 249,'-4'-8'320,"4"8"-60,0 0-83,-17 2-9,4 0-58,-4 2-4,-5 3-40,1-1 26,-8 3-11,1 1 47,1-2-46,2-1 61,0 0-69,4-1 55,3 1-86,4-3 50,-3 2-80,-7 3 36,14-5 0,2 1-65,1 2 59,0-2-67,3 3 61,4-8-64,-3 17 9,4-5 1,0 1 5,2 1 5,1 3 4,1 2-2,2 2 15,1 3 3,11 32 53,-10-26-16,4 4-20,0 2 23,-1 2 11,4-1 3,-3 2 50,3 0-63,-2 2 53,-1-3-54,4 1 33,0 0-66,-1-1 49,0-4-56,1 0 70,19 31 5,-18-37-78,-4-5 51,2 0-58,2-3 55,-5-2-38,1-4 72,3-1-37,-1-1 11,0-3-4,0-1-8,0-4-2,0 0 5,0-3 7,1 0-9,14-4 47,-15 0-64,0-2-2,-1-1-13,-1 3-3,-1 0-5,-1-1-4,-1 0 1,-2 1-6,1-1-31,-10 4-59,14-4-30,-14 4-145,12-3-38,-12 3-88,7-2-914,-7 2-35</inkml:trace>
  <inkml:trace contextRef="#ctx0" brushRef="#br0" timeOffset="-143223.82">5447 11964 13,'0'0'384,"0"0"-90,0 0-91,4-4 109,2-5-173,-6 9-33,0 0-13,7-7-9,-7 7-11,0 0-2,10-5 11,-10 5 2,11-4-7,-11 4-8,13-3-13,-13 3-13,15 0-8,-15 0-5,32 7 40,-19-2-20,2 5-5,2 0 10,5 7 9,1 1-53,1 8 73,3 0 65,1 5-24,0 1 21,-1 1-78,0 2 36,-2-1-22,1-2-16,-4 3-14,18 30 35,-23-33-52,-3-3-3,-2-2-5,-2 2-1,-3-1 0,-1 4-1,-6-3-5,-3 3-54,-3 3 32,-7 3-141,-4 0-54,-6 1-138,-9 5-138,-2-3-323,-7-1-320</inkml:trace>
  <inkml:trace contextRef="#ctx0" brushRef="#br0" timeOffset="-141639.82">2500 12200 4,'0'0'222,"0"0"-29,0 0-45,0 0-5,0 0-32,0 0-4,0 0-29,0 0-12,-5-8-13,5 8-8,0 0-9,0 0-3,0 0-3,0 0-4,-8 8 23,8-8-31,0 0-5,-7 10 20,7-10-23,-10 8 9,10-8-15,-7 12 16,7-12-10,-10 14 12,5-7-14,0 2 18,0-3-11,-1 4 15,1-4-20,-5 11 22,5-8-12,0-1-17,1 1 14,0-1-5,0 1-6,1 0 3,0 1-2,0 1-2,1 0 5,-2 4 11,3-1 7,0 0-11,-1 3-2,2 0-1,0 19 70,0-16-43,0-1-26,0 1 25,2-1-25,-1 0 28,0 1-28,1-1 21,1 0-27,0-2 28,-2 0-37,2 0 21,-1 0-29,1-2 32,1 1-26,3 17 22,-3-17 0,2 1-6,-2-3-4,1 3 31,0 0-24,2 0-3,-1-2-11,-1 1-2,2 0 10,-2-1-12,1 1 6,4 2 74,-2 2 14,1-2 9,13 20 41,-12-20-103,1 0 8,0-2-24,0 0 11,2 0-24,-3-1 12,1-1-23,0 1 19,-1-3-20,-1 0 17,1 0-24,-1-1 19,0 0-17,0 1 14,8 8-4,-7-11-13,-2 0 19,-2-1-19,2 1 19,-2-3-17,2 4 14,0-3-18,-1 0 15,0 1-14,1 1 21,1-1-19,-1 1 14,2 0-13,-1-1 22,7 6-11,-8-5-10,0-1 20,0-1-20,-2 1 20,3-2-22,-1 0 19,-2 1-17,1 0 17,2-2-19,-3 2 21,2-1-19,-8-6 20,14 12-22,-7-7 22,0 1-18,-1 1 17,-6-7-16,14 10 17,-14-10-16,13 10 18,-13-10-16,13 7 22,-13-7-19,10 8 19,-10-8-17,8 7 14,-8-7-16,7 5 17,-7-5-18,11 7 13,-11-7-1,0 0-14,7 5 16,-7-5-18,0 0 9,0 0-50,9 5-41,-9-5-111,0 0-101,0 0-518,0 0-346</inkml:trace>
  <inkml:trace contextRef="#ctx0" brushRef="#br0" timeOffset="-138548.02">3964 13266 100,'0'0'271,"-7"-2"170,-8 2-208,15 0-23,-13-1 16,13 1-22,0 0 24,-16 0-27,16 0 4,0 0-56,-13-2-8,13 2-41,0 0-9,0 0-31,-11-2-3,11 2-27,0 0 25,0 0-26,0 0-17,13-4 12,-3 3-15,4-3 12,4 0-16,5-1 3,3 1-26,1-1-39,3-2-44,1 2-62,-3 0-50,-1 1-51,0 1-107,20-1-951</inkml:trace>
  <inkml:trace contextRef="#ctx0" brushRef="#br0" timeOffset="-137976.02">6417 12694 430,'-8'11'440,"8"-11"-102,-6 9-80,6-9-36,-7 7 1,7-7 18,0 0 10,-5 9-3,5-9 2,0 0-20,0 0-23,0 0-32,0 0 75,0 0-153,8 4-73,1-7 51,5-2-6,1-4-96,6 1-22,-1 0-55,2-1-77,1 0-91,0 2-71,-3 2-55,-1 0-439,2-3-379</inkml:trace>
  <inkml:trace contextRef="#ctx0" brushRef="#br0" timeOffset="-137132.81">5202 14117 501,'1'-12'503,"-1"12"-110,0 0-130,5-9-32,-5 9-73,0 0-10,8 7-52,-3 1-19,0 1-18,3 4 10,2 4-34,0 1-3,0 1-8,16 29 26,-14-25-26,0 2-3,0-1-3,0-1-58,-3-2 62,0-1-59,1 0 59,-2-3 2,-3 0-8,0-3-13,0 1-16,-3-3-10,-1 0-20,-1-12-20,-5 19-154,5-19 76,0 0-7,-16 0 3,9-8 26,-5-2 9,1-4 21,-1-4 32,-2-4 25,3-2 60,-2 0 17,5-2 49,2 3-16,1-1 42,2-1-17,3 0 4,1 0-8,2 1-11,1-1-17,1 4-16,2 2-15,-1 1-7,1 4-16,1 0 1,1 4-4,1 2-4,-1 4-3,-9 4 0,17-7 0,-17 7 21,23 6-4,-23-6-13,13 8 38,-13-8-27,5 15 35,-4-4-25,-2 0 7,-2 1-18,-3 2 12,0 0-19,-1 0-7,-1-1-47,1-1-71,-2 0-79,1-1-56,-5 4-746,13-15 282</inkml:trace>
  <inkml:trace contextRef="#ctx0" brushRef="#br0" timeOffset="-136829.82">5665 14075 420,'0'0'346,"11"4"-81,-5 1 125,-6-5-232,7 7-19,-7-7-13,0 0-17,8 10-4,-8-10-9,0 0-9,8 7-10,-8-7-7,0 0-6,0 0-4,0 0-7,14-5-4,-14 5-2,10-17 63,-10 17-40,4-13 33,-4 13 13,3-14-1,-3 14-17,-2-12-19,2 12-15,-2-12-15,2 12-12,-5-10-13,5 10-7,-8-7-22,8 7-36,0 0-42,-13-4-45,13 4-44,0 0-47,-10 4-48,10-4-19,0 0-85,0 0-248,0 0-132</inkml:trace>
  <inkml:trace contextRef="#ctx0" brushRef="#br0" timeOffset="-136492.81">5963 13790 132,'0'0'514,"17"-14"88,-17 14-435,0 0 23,11 3-89,-11-3 46,12 12-17,-6-2 14,1 2-17,-2 3-22,3 3-7,2 1-31,-1-1-13,1 3-9,0-2 6,-1-1-23,10 20 35,-11-20-29,-1-1-28,1-3-4,-3 1-5,0-3-14,-1-2-13,0 1-16,-4-11-30,3 14-81,-3-14-27,-4 8-75,4-8-383,-11 2-150</inkml:trace>
  <inkml:trace contextRef="#ctx0" brushRef="#br0" timeOffset="-136409.81">5832 14024 21,'-21'-3'631,"4"0"-172,1 1-81,3-1-75,1 0-37,12 3-30,-20-4-38,20 4-5,-16-2-31,16 2-31,-11-5-28,11 5-17,0 0-19,5-17-8,7 5-9,3-3-7,8-2-56,5-7 54,6 2-51,-1-2 58,33-22 8,-34 28-66,-6 3 50,-2-1-57,-6 5 53,0 0-61,-5 3 33,-1 0-91,-3 3 18,-1-2-89,1 2 46,-9 5-117,6-5-5,-6 5-54,0 0-475</inkml:trace>
  <inkml:trace contextRef="#ctx0" brushRef="#br0" timeOffset="-127513.81">13767 7821 358,'0'0'273,"0"0"-48,0 0-21,0 0-8,0 0-14,0 0-4,0 0-3,0 0-9,0 0-13,0 0-14,0 0-23,0 0-20,0 0 43,0 0-96,0 0-10,0 0-4,11-7-6,-11 7-1,15-7-11,-3 4-1,-1 1-3,5-3 2,-1 0-4,6-2-50,2 0 59,2 2-56,3-4 61,34-8-31,-30 7-15,1 2 51,-2 0-59,3-1 16,-3 3 4,4-2 1,-1 2 9,0 0 41,2 2-53,-3 0 52,6 0-55,-3 1 54,0 3-57,3-2 52,36 1-18,-38 2-36,-2-1 63,1 2-66,1 1 54,-4 0-54,1 1 56,-7 1-61,2-2 59,-3 3-52,-3-1 50,2 2-52,-2 1 57,-4-1-61,1 0 57,-5 1-5,-2 0 0,0-1-5,-3-1-4,-2 1-3,-2-1 13,-6-6-13,9 13 3,-9-13 0,2 11 7,-2-11 11,0 0 10,-1 12 14,1-12 20,0 0 11,0 0 74,0 0-99,0 0-14,-10-5-55,10 5 45,3-18-60,3 7 48,1-4-67,4-1 43,4-1-52,3-2 54,4-1-54,3-2 53,6 1-55,-1 1 54,41-20-3,-33 22-3,4 2 3,3 0-2,1 2 1,3 2 1,-1 1-3,3 2 2,-1 3 4,1 0 0,-1 2-7,-3 3 8,-2-1 5,2 4-8,3 1 1,45 6 3,-50-3 6,2 1-50,-2-1 55,0 1-47,2 0 54,0-3-47,0 2 57,-6-3-45,-1-1 73,2-1-35,-3-2 56,1 0-24,-1-3 60,0-2-50,2-3 47,-1 0-29,-1-3 23,-7 1-57,-3-1 55,-2 2-47,-6-1 38,-2 1-66,-1 0 36,-6 5-116,1-5-33,-1 3-108,-3 0-172,-9 7-207,6-6-346</inkml:trace>
  <inkml:trace contextRef="#ctx0" brushRef="#br0" timeOffset="-126546.73">13073 6897 468,'0'0'505,"0"0"-126,10-2-121,-10 2-93,0 0 77,17 1-153,-17-1-24,8 6-11,-8-6 47,11 12-88,-7-5 57,1 2-65,0 1 54,2 3-62,-1-1 59,1 2 6,-3-1-9,4 2-12,-2-2-4,3 12 15,-5-13-27,0-3 5,-3 0-2,-1-9 6,5 15 12,-5-15 24,4 14 45,-4-14 46,2 11-30,-2-11 49,0 0-74,0 0 35,-6 7-58,6-7 19,-12-12 32,8 4-114,1-5 43,-1 1-64,0-5 48,4 2-58,0-2-2,0 0 4,4 1-1,0 0 0,1 0-4,3 2 44,4 0-45,-1-1 34,1 4-48,-1 3 50,2 2-64,1-1 54,-1 5-50,1 1 7,-1 3 8,3 3 5,-3 2 3,4 3 2,-2 2 52,-1 2-54,-3-1 49,-2 1-50,0-2 45,-4 2-47,3 11 27,-8-13 27,-2 2-47,0 0 55,-5-1-55,-2-1 51,0-1-49,-2-1 52,-1-1-56,1 0 50,-2-3-51,2-1 4,2-4-100,9-1-17,-19 3-77,6-8-351,13 5 173,-6-12-71,6 12-310,2-18-279</inkml:trace>
  <inkml:trace contextRef="#ctx0" brushRef="#br0" timeOffset="-126186.73">13562 6863 191,'7'-5'645,"-7"5"-110,13-8-189,-13 8-22,12-4-120,-12 4-6,0 0-92,11-4 19,-11 4-67,0 0-9,11 2 0,-11-2-7,9 6 7,-9-6 12,6 14 31,-6-14-61,7 16 42,-2-6-63,-2 0 54,1 0-60,-2 1 57,0 1-69,5 11 36,-5-14 8,-2 1-63,0-10 18,4 19-73,-4-19 32,0 15-65,0-15 42,-2 9-94,2-9 34,0 0-54,0 0-2,0 0-21,-15-5-2,11-4 13,-8-18-133,8 6 211,-1 0 65,1 0 41,-1-4 51,2 2 52,-1 1 62,2-1-7,2 4-11,-2 1 9,1 1-22,1 1-28,0 2-19,0 2-16,0 0-37,0 12-72,0-19-85,0 19-32,3-15-28,-3 15-100,4-7-140,-4 7 91</inkml:trace>
  <inkml:trace contextRef="#ctx0" brushRef="#br0" timeOffset="-125844.73">13786 6665 194,'0'0'499,"0"0"-135,14 0-76,-14 0-77,0 0-44,0 0-30,5 0 67,4 7-126,-9-7 3,0 0 4,-1 12-66,1-12 54,-4 15-65,4-15 50,-4 14-61,4-14 57,-2 16-63,2-16 57,0 16-50,0-16 5,6 17 5,3 0 8,-2-6-12,2-2 4,2 0 4,0 3-1,5-5 5,2 2 14,-2 0 61,2-1-57,-5 0 36,1-2-58,-1 0 41,-2 1-46,-1 0 45,-1-2-49,-3 3 55,0-1-50,-6-7 54,4 15-58,-4-15 49,-6 18-61,0-6 56,2-2-58,-5 1 51,1-2-55,0 0 24,1-1-36,1 0-74,6-8 37,-10 9-105,10-9-302,-11 4 128,11-4-310,-2-9-162</inkml:trace>
  <inkml:trace contextRef="#ctx0" brushRef="#br0" timeOffset="-125508.73">14128 6542 382,'9'-13'705,"-2"1"-176,2 3-122,-5 1-90,-4 8-82,12-9-46,-12 9-44,0 0-29,17 5-20,-11 2-16,-2 2-15,2 4-14,-3 3-7,1 2-55,2 3 56,-3 1-58,2 0 53,-2 0-55,0 2-1,0 0-2,1-2-33,-2 2-36,-1-2-25,2-3-46,-2 17-196,-1-19 148,-1-2-35,0-3-52,-2-1-293,-3-1-98</inkml:trace>
  <inkml:trace contextRef="#ctx0" brushRef="#br0" timeOffset="-125141.73">14085 6853 406,'-8'-7'467,"8"7"-21,-10-12-146,10 12-3,-6-11-102,6 11 21,-7-10-92,7 10 28,-2-13-82,2 13 36,2-12-64,9-4 101,-3 10-87,2-4-11,1 2-14,4 0-4,-1 0-4,1-1-2,0 1 1,-1 0-2,1 0 11,-1 1-9,-1 1 1,1-1-44,-3 3 64,0-1-51,0 0 61,-2 2-5,0-2-7,-9 5-47,16-4 54,-16 4-45,11-6 53,-11 6-60,14-4 52,-14 4-63,9-4 61,-9 4-65,0 0 51,13-3-53,-13 3 53,14-1-25,-14 1-30,11 1 52,-11-1-6,16 2-55,-16-2 57,17 5-46,-7-1 45,1-1-49,-2 2 53,5 1-55,-1 1 59,-2 1-58,3 0 53,-2 2-46,9 7 24,-14-7 22,-1-1-52,-1 1 58,-2 1-57,-3-11 12,-2 21 0,0-9 4,-4-2 50,2 1-54,0-1 49,-1-2-50,1 1 57,4-9-32,-10 12 10,10-12-3,0 0-5,-9 5-10,9-5-8,0 0 6,-4-15 32,4 15-71,2-21 56,2 7-43,1 0 44,2 0-32,-2 0 30,3-1-6,1 2-3,-1 2-2,9-11 7,-9 12-2,-2 2-12,0 0-8,1 3 1,-7 5-3,9-9-2,-9 9 6,12-3 4,-12 3-3,0 0 3,15 4 3,-15-4-49,11 8 65,-11-8-51,10 19 30,-6-9 31,-4-10-57,4 14 54,-4-14-49,4 13 39,-4-13-68,3 13 32,-3-13-69,0 11 49,0-11-47,0 0 57,3 11-140,-3-11-15,0 0-63,-5-9-350,4-3-110,-3 0-216</inkml:trace>
  <inkml:trace contextRef="#ctx0" brushRef="#br0" timeOffset="-124356.73">14674 6527 334,'0'0'261,"0"0"-6,0 0-48,0 0 1,0 0-11,0 0 4,0 0-2,0 0 5,0 0 2,0 0-12,0 0-15,0 0-15,0 0-8,0 0-20,0 0-19,0 0-16,0 0-11,0 0-7,0 0-2,-7-7 2,7 7-2,0 0 46,0 0-78,0 0-12,0 0-4,0 0-12,0 0-5,0 0-2,0 0-3,0 0-9,-4-8-1,4 8-6,0 0 9,0 0 2,0 0-4,0 0 1,0 0 9,0 0-2,0 0 6,0 0-1,0 0 2,0 0-59,0 0 56,2-12-6,-2 12 0,0 0-10,4-14 10,-4 14 1,3-10 0,-3 10 10,0 0-7,2-16 9,-2 16-6,0 0-48,2-13 75,-2 13-51,0 0 58,-2-12-53,2 12 44,0 0-63,-2-10 52,2 10-76,0 0 9,-9-3-41,9 3-48,-10 3-46,-5 4-285,15-7 161,-10 10-28,10-10-27,-8 10-410,8-10-277</inkml:trace>
  <inkml:trace contextRef="#ctx0" brushRef="#br0" timeOffset="-124010.73">14785 6379 490,'8'-9'515,"-1"2"-94,-7 7-91,12-10-63,-12 10-62,9-9-50,-9 9-40,9-3-24,-9 3-14,0 0-12,13 3-13,-13-3 8,9 18-2,-7-7-6,0 7-8,2-2-9,-1 2-2,-2 2-12,0-1 3,1 19 17,-2-20-25,1-1 3,-1-1-6,0-2-1,0 0-47,2-3 61,-2-11-53,2 21 57,-2-21-47,1 15 71,-1-15-65,6 11 57,-6-11-59,12 6 50,3-5 22,-15-1-45,18 0-6,-18 0-6,17 1-5,-17-1 2,17 2-4,-17-2-5,15 4-3,-15-4 4,12 4-2,-12-4 5,8 6-45,-8-6 66,4 9-51,-8 1 31,4-10 31,-11 14-53,2-7 56,2-1-59,-1 1 11,-2-1-109,2 0 8,0 0-79,8-6 17,-14 8-57,14-8-126,-10 3-263,10-3-138</inkml:trace>
  <inkml:trace contextRef="#ctx0" brushRef="#br0" timeOffset="-123543.73">15084 6484 707,'6'-6'569,"-6"6"-149,11-8-93,-11 8-67,0 0-66,11-3-47,-11 3-26,0 0-27,10 5-16,-10-5 1,6 14-16,2 3 29,-4-8-57,0 2-4,-1 0-51,0 0 49,0 2-48,2-5 49,1 4-51,-3-3 53,2 0-53,-1-1 57,-4-8-52,8 15 54,-8-15-53,6 10 55,2-3 24,-8-7-54,0 0 47,13 0-60,-13 0 46,11-10-61,-5 3 30,1-5-11,-1 0-25,-2-1-6,1-2-34,0 0-38,-1-1-52,1 0-17,-1-1-49,2-15-180,-2 18 195,-1-3 30,2 2 24,-1-1 30,0-1 25,-1 0 26,1 0 12,1 0 10,-1 0 26,2 0 22,0 1 17,-1 0 21,1 0 4,1 1 61,-1 0-44,0 3 68,1-2-53,-2 5 2,-1 1-14,1 0-13,-5 8-7,11-10-9,-11 10 3,0 0 12,13 0 53,-13 0-66,10 10 69,-6 1-64,1 3 56,3 15 40,-5-12-88,2 0-4,0-3-9,-3 2-3,3-1-7,-1 0-2,0 0 0,0-3-5,-2 0-6,2 0-57,-1-2-87,3-1-118,-2 2-147,0-2-273</inkml:trace>
  <inkml:trace contextRef="#ctx0" brushRef="#br0" timeOffset="-117924.19">11864 13258 5,'0'0'465,"0"0"-156,0 0 13,0 0-89,0 0 47,-1-12-68,1 12 46,0 0-67,0 0 24,0 0-69,-4-9 40,4 9-68,0 0 39,0 0-68,0 0 94,0 0-85,0 0-70,0 0 45,-6-9-66,6 9 47,0 0-64,0 0 54,0 0-60,0 0 58,0 0-43,3 11 74,-3-11-49,3 15 56,-3-15-57,4 33 178,-3-16-79,0 0-44,2 2 42,1 2-54,0 2-5,0-1-3,-1 5 11,4-4 3,-2 0-32,1 2 15,-1-1-33,1-1 24,1 1-35,-2-2 28,8 22 18,-9-25-39,2-2-1,0 0-16,-3-2-23,3-1-51,-2-2-54,-2-1 6,0-1-80,1-1 38,-3-9-104,5 11-9,-5-11-94,0 0-12,0 0-34,-8-6-1606</inkml:trace>
  <inkml:trace contextRef="#ctx0" brushRef="#br0" timeOffset="-117530.2">11914 13571 316,'-2'-20'382,"-2"3"-98,1-1 16,-1-27 149,0 21-242,4 2 44,-4-2-66,3 6 53,1-3-74,0 2 32,0 0-65,0 2 35,3-1-85,-1 2 35,0 2-75,3 1 39,1 0-68,2 2 47,9-4-16,-6 9-48,0 4 55,2 2-62,0 2 53,1 4-60,0-1 57,0 4-56,-2 0 56,-2 2-57,-1-1 66,-3 3-50,0 0 67,-3-1-58,-3 1 57,-3 1-55,0 2 52,-6-2-61,0 3 53,-4-1-61,2 0 48,-1-3-61,1-3 23,0 0-97,2-1-13,-1-3-138,10-6-36,-13 5-75,13-5-25,0 0-90,-4-1-1077</inkml:trace>
  <inkml:trace contextRef="#ctx0" brushRef="#br0" timeOffset="-117040.19">12463 13225 119,'0'0'489,"0"0"-164,7-7 21,-7 7-106,0 0 50,6-8-60,-6 8 43,5-7 167,-5 7-274,0 0 40,0 0-69,0 0 37,6-9-72,-6 9 32,0 0-73,0 0 38,0 0-67,0 0 41,0 0-66,0 0 46,0 0-57,0 0 62,0 0-47,8 9 52,-8-9-49,4 18 52,-4-7-53,0 2 53,1 2-56,1 2 51,0 1-49,-2-1 55,0 3-53,2-1 51,-2 1-60,0-2 50,0 1-57,0 16 8,-2-19 6,2 1 7,-2-2 0,0-1 0,1-2-5,1 0 0,-2-2 3,2-10 6,-4 19 14,4-19 15,-4 14 9,4-14 4,-4 8 1,4-8-12,-9 5 28,9-5-50,0 0-7,-8-12-6,8 12-6,-6-19-2,2 7 1,4-1 20,-2-1-28,4-2 25,-2-1-21,0-1 20,4 1-31,0-3-1,2-1 1,7-19-5,-8 20 6,5 0-1,-2 3 0,1 2 0,-2 1 0,0 2-2,0 0-4,-1 3-1,0 1 3,2 2-1,-8 6-1,11-8 2,-11 8-18,13 0 36,3 9 13,-9-2-16,4 2 5,-4 2 0,2 1-1,-1 3 3,2 2-3,-1-1-2,-3-1 0,4-1-3,-4 2 0,1-3 0,-3 2-1,1-3 2,4 0-3,0 8-13,-5-11-39,-1 0-37,-3-9-57,8 11-40,-8-11 3,6 12-93,-6-12-17,0 0-161,8 5-55,-8-5-510,0 0-619</inkml:trace>
  <inkml:trace contextRef="#ctx0" brushRef="#br0" timeOffset="-115343.19">13142 13307 237,'0'0'432,"-14"2"-133,14-2 39,0 0-107,-17-2 56,17 2-15,-11-2-24,11 2-29,-10-5-60,10 5 48,-9-5-71,9 5 37,-8-6-82,0-3 78,8 9-79,-2-12-72,2 12 48,7-14-65,-7 14 48,7-15-60,-1 9 52,3-2-55,-1 3 50,2-2-61,-1 2 55,0 1-60,3 0 57,-12 4-58,33-2 22,-33 2 33,23 5-56,-12-1 56,3 1-56,-3 1 58,0 1-56,-2 2 58,-2-2-58,4 2 62,-3-1-59,0 0 59,-1-2-62,1 2 58,-8-8-58,19 17 30,-19-17 31,10 7-57,-10-7 56,12 3-56,-12-3 59,13-2-56,-13 2 55,11-8-58,-11 8 64,12-17-63,-8 8 53,1-4-56,-1-1 58,0-3-57,-1-17 26,-1 17-16,1-2 6,-3 4 2,2 0 4,-2 4 0,0-4 1,-2 5-3,2 10-11,0-16-21,0 16-36,0-15-24,0 15-28,0 0-33,2-14-29,-2 14-251,0 0 197,5-9-42,-5 9-354,0 0-147</inkml:trace>
  <inkml:trace contextRef="#ctx0" brushRef="#br0" timeOffset="-115001.19">13594 12934 185,'8'-12'648,"-8"12"-413,3-9 28,-3 9-97,0 0 5,0 0-14,2-13-3,-2 13-19,0 0-17,0 0-14,0 0-23,0 0-18,0 0-10,0 0 4,0 0 8,-5 9 56,1 2-50,2-1-8,0 5 2,0 1-4,-1 3 78,3 1-64,-4 3 37,4 0-69,0-2 41,2 3-62,0 1 50,1-2-66,1-1 54,2-1-60,5 19 45,-1-23 4,-1-1-61,2 0 62,0-4-66,0-3 22,1-3-117,1 1-22,2-3-78,-1-2-94,0-2-66,-1-2-462,1-1-373</inkml:trace>
  <inkml:trace contextRef="#ctx0" brushRef="#br0" timeOffset="-113862.7">13956 12949 278,'0'0'247,"0"0"-30,2-12-30,-2 12 55,0 0-91,0 0-5,0 0 1,0 0 4,0 0 8,0-12 6,0 12 192,0 0-134,0 0-66,0 0 36,0 0-80,0 0 24,-2-9-68,2 9 15,0 0-63,0 0 49,0 0-65,0 0-1,2 14-1,-2-14 6,4 20 0,5 10 54,-5-13-15,3 2-55,0 2 54,-1 0-59,1-1 54,-1 1-59,2-2 53,-3 2-58,1-4 56,-1-1-58,-1-1 57,1-1-56,-1-3 60,-1-1-51,3 10 96,-6-20 32,3 13-23,-3-13 45,0 0-76,-3 11 26,3-11-50,0 0 31,-16-5-47,9-2 36,-3-2-59,-1-7 28,-1-1-30,1-2-3,-1-5 2,-5-19-25,12 21 30,-2 2-1,4-1 1,-1 4-3,4 0-2,3 2-8,-2-2 2,2 5-3,-1-1 46,6 4-52,-4 0 46,3 4-55,-7 5 3,15-8 3,-15 8 4,13 1 10,-13-1-2,11 8 11,-11-8-5,8 13-3,-8-13 2,2 17 1,-2-17 1,-2 20 3,0-11 1,-3 3 47,0-2-71,-2 2 18,1-2-98,-8 5-224,8-8 102,-1 0-109,7-7-42,-8 5-61,8-5-354,0 0-318</inkml:trace>
  <inkml:trace contextRef="#ctx0" brushRef="#br0" timeOffset="-113426.7">14153 12876 187,'0'0'356,"0"0"-120,12-5-20,-12 5-55,0 0 15,12-4-54,-12 4 41,0 0-49,9 7 21,-9-7-8,6 8-16,-6-8 13,9 14 9,1 8 168,-5-8-186,2 1-20,-4 1 5,3-1 46,-2 2-81,1-1 35,-3-1-70,2 2 48,-2-3-53,2 0 59,-2-1-60,-1-2 41,0-1-52,-1-10 54,4 25 74,-4-25-59,0 13 55,0-13-66,0 0 34,0 0-66,0 0 46,0 0-63,-12-4 5,12 4-20,-4-21 1,1 7-4,-1-3-21,2 1 26,2-1-2,-4-20 9,6 20-7,-2 0-1,2 2-3,1-2 0,0 5 0,0 0-4,1 1-5,2 0-5,-2 4 1,3 0 3,1 2 4,-8 5 2,16-5-3,-16 5 3,18 2-2,-8 2 2,1 0 2,-3 1-1,4 4 3,-3 1-23,-1 0 28,2-1-1,-2 4-5,-3-1 0,4 1-25,-5-1-46,3 1-74,-4-1-12,3-4-123,1 11-404,-7-19 254,7 12-417,-7-12-386</inkml:trace>
  <inkml:trace contextRef="#ctx0" brushRef="#br0" timeOffset="-113044.7">14684 12741 429,'4'-11'428,"1"3"-139,-5 8 17,4-13-67,-4 13 176,2-12-236,-2 12-26,0 0-13,0 0-68,0 0 53,-11 8-53,8 1 62,-1 0-51,-1 4 57,0 1-69,0 2 55,0 5-60,0-2 14,1 2-4,-5 23 39,7-24-47,-1-1 35,3 0-56,0-1 37,0 1-59,3-2 50,-1-2-58,0 1 56,3-1-57,1-1 54,-1-4-59,0-1 51,3 0-57,1-2 48,7 2-4,-16-9-55,20 2 7,-20-2-4,21-5-1,-10-1 3,0-2 1,3-2 0,-2-2-20,0-3 29,-1-1 0,-4 0-1,1-2 5,-2-1-3,-2-3-4,-3 5 45,2 1-43,-3 0 48,-1 1-50,-1 1 34,0-2-67,-3 5 36,2-1-86,-1 3 20,2-2-97,-3 5 0,0-2-99,5 8 23,-10-8-91,10 8 19,-8-1-349,-9 2 234,17-1-228,-15 6-154</inkml:trace>
  <inkml:trace contextRef="#ctx0" brushRef="#br0" timeOffset="-112658.7">14600 12915 340,'0'0'330,"-11"2"-58,11-2-42,-11-2-30,11 2 14,-9-5-8,9 5 0,-9-6 3,9 6 31,-6-8-93,6 8 28,-3-10-80,3 10 89,2-14-91,-2 14-64,5-10 44,-5 10-60,9-8 47,-9 8-54,15-6 58,-15 6-46,20-1 42,-8 4-47,2-1 53,-1 3-59,3 0 47,-2 0-58,18 9 46,-16-8-42,-1 0 5,0 0-2,-2-1 2,3 1 1,-3-1 2,-1-2 0,-1 1-1,0-1-1,-11-3-9,18 4-31,-18-4-44,17 0-48,-17 0-25,21-9-276,-21 9 202,11-12-20,-11 12-29,7-15-48,-5 4-241,0 0-78</inkml:trace>
  <inkml:trace contextRef="#ctx0" brushRef="#br0" timeOffset="-112530.7">14940 12693 21,'0'0'391,"6"-10"-84,-6 10-46,6-10-30,-6 10-72,6-5 56,-6 5-59,11-2 213,-11 2-167,10 5-59,-10-5 62,14 12-42,-7-6 48,0 5-37,2 1 53,0 2-64,-1 0 2,3 1-29,-3 2-28,1 0-15,-1 2-1,-2-1-42,4 15 50,-7-16-50,1-2-36,-4 2 17,0-3-41,-4 1-68,1-1-80,-3 3-51,-2-2-173,0-1-69,-6-2-534,3 0-578</inkml:trace>
  <inkml:trace contextRef="#ctx0" brushRef="#br0" timeOffset="-111189.7">15030 12419 186,'0'0'341,"0"0"122,-5-8-289,5 8-58,0 0 7,0 0-43,0 0 16,0 0-42,2-11 43,-2 11-54,0 0 43,11-7-59,-11 7 54,19-6-53,-7 4 41,3-3-54,2 1 3,1 1-1,2 1 2,-2 2-4,2-3-4,1 6 62,-3-2-73,1 2 62,-2 0-73,-1 2 61,-1 1-60,-1 2 63,-1 0-51,-1 1 71,1 1-65,7 12 71,-11-8 10,0 3-50,1-1 48,-2 4-62,1 0 48,-1 1-47,0 1 53,0 0-53,1 2 47,1 5-50,-1-3 48,3 1-55,-2-2 47,0 0-57,14 25 27,-12-24-11,-1-2 11,2 1 49,1-3-62,-1 2 51,0 0-61,2-2 50,-1 0-60,1-1 50,0-1-60,1 1 54,-4-4-56,0 0 70,0-1-47,9 17 72,-13-19-12,0-1-54,-3 1 68,0 0-52,-2-3 59,-2 2-66,-2-1 44,-3 3-61,-2-1 47,-2-1-61,-4 3 13,-4-2-140,-2 1-20,-8 0-154,-33 9-459,18-14-145,-1-3-475</inkml:trace>
  <inkml:trace contextRef="#ctx0" brushRef="#br0" timeOffset="-110239.7">11827 12861 63,'0'0'365,"-11"3"-78,11-3-92,-17 5-13,6-1-42,-2 1-6,-3-1-46,1 3 32,-7 0-46,1 0-4,0 0-4,-2 0-5,2 1-5,-20 6 43,23-7-54,3-2-3,-1 0-4,3 0-4,2 0-15,-1 0-2,3-3-1,9-2-7,-16 10-1,16-10-2,-12 11 0,7-4-5,5-7 59,-5 20-71,0 10 57,3-10 18,2 4 3,-2 2 10,2 3-5,-1 5-4,-1 3-2,1 1-10,1 1 0,0 7-31,-1 1 54,1 1-24,1 2 7,2-2 52,-2 2-60,8 47 120,-5-47-62,1-5-8,1 1-8,1-3-64,0-2 55,-2-7-55,2 0 51,-1-3-60,1-2 51,1-2-59,-1-5 52,-1-3-52,4-2 57,-2-2-57,11 7 69,-5-13-32,-1-5-53,4-1 47,-2-3-52,6-3 16,4-3-91,4-4 11,9-4-99,1-2 7,7-5-84,5-5-134,5 2-122,-2-1-386,2-1-450</inkml:trace>
  <inkml:trace contextRef="#ctx0" brushRef="#br0" timeOffset="-109445.63">15996 12569 388,'0'0'592,"0"0"-387,-5-7 17,5 7-67,0 0 49,0 0-76,0 0 57,-4-8-75,4 8 33,0 0-76,0 0 37,0 0-73,0 0 52,0 0-33,0 0 57,5 11 117,1 0-134,-1-1 59,1 5-50,4 5 66,2 2-75,1 3 42,-2 4-68,2-2-6,5 3-8,-3 0-10,3 0-3,-1-4-3,-2-2-4,1-1 1,16 19 37,-19-25-37,3-2 5,-5-1 0,1-4 7,-1 0 6,-1-1 12,1-4 14,-1-2 0,-10-3-9,18 2-40,-8-7 26,-1-2-35,0-3 30,0-4-35,5-27 42,-10 15-42,-2-6 13,1-2-13,-2-1-2,0 0 0,-1 0-4,0 6-6,0 1 0,0 4-3,0 4 2,-1 1-29,1 0-50,0 5-11,0 3-111,1-11-196,-1 22 195,7-12-86,-7 12 17,7-7-75,-7 7-53,15-2-414,-15 2-345</inkml:trace>
  <inkml:trace contextRef="#ctx0" brushRef="#br0" timeOffset="-108917.63">17437 12313 226,'0'0'353,"0"0"-113,-15-2-21,15 2-52,-17 0 12,5 1-52,12-1-13,-25 1-5,10 1-16,1-2-9,-11 2 43,13-1-75,1 1-4,11-2-8,-19 1-17,19-1 1,-16 1-8,16-1-1,-10 3-2,10-3-2,0 0-1,-9 5-5,9-5 2,0 0 55,1 12-73,-1-12 62,7 12-69,-7-12 69,8 14-62,-2-4 77,0 2-51,-1 2 66,2-1-39,-2 4 67,2 3-49,-1 1 58,0 1-38,-1 2 58,2 5-52,0 1 38,5 32 67,-6-29-111,-2-1-4,1 1-11,0-1-6,-1 0 8,1-1-17,-1 0-1,0-4 6,-2-2 7,2 0-8,1-2 46,0 0-71,-1-1 49,0-4-66,6 13 59,-2-19-13,-3 3-54,3-5 48,-1 1-52,2-3 51,0-2-56,2-1-1,0 1 4,-1-5 0,2 0-1,-12-1 2,21 2 3,-21-2-1,19-3-25,-2-1-159,-17 4 18,17-8-27,-17 8-48,11-9-41,-5 1-15,-1 2-14,-5 6-18,8-15-87,-8 15-268,6-17-191</inkml:trace>
  <inkml:trace contextRef="#ctx0" brushRef="#br0" timeOffset="-107352.48">18091 12441 49,'0'0'354,"0"0"-50,0 0-91,0 0 10,0 0-63,0 0 27,0 0-64,0 0 55,4-9-73,-4 9 58,0 0-74,0 0 55,0 0-64,0 0 49,0 0-54,1-10 55,-1 10-61,0 0 35,0 0-46,0 0 38,0 0-67,0 0 43,0 0-61,0 0 47,0 0-59,0 0 45,-23 9-21,18-1-42,-2 1 59,1 3-48,-3-1 50,3 3-59,-2 1 56,0 3-58,2 1 58,0-1-56,-1 1 61,3 0-47,2-2 41,-1 1-45,3-1 52,1 16-5,1-17-47,3-1 57,0-1-50,1-1 49,3-3-56,0 2 55,3-5-58,0 0 54,3-2-57,1-3 53,-3-1-55,4-2 55,-2-1-55,3-3 58,14-12-30,-16 6-35,-2-2 60,-2-3-60,1-1 60,-6-1-62,1-3 59,-4 1-52,1-3 64,-4 3-57,-1 0 61,-1-1-60,-3-1 43,0 3-40,1 2 49,-3 0-63,1 3 52,1 1-72,-1 0 21,-1 3-103,2 2 9,-1 0-91,5 8-21,-10-9-11,10 9 0,-12-3-34,12 3-51,-10 4-366,10-4-193</inkml:trace>
  <inkml:trace contextRef="#ctx0" brushRef="#br0" timeOffset="-106968.13">18032 12561 157,'0'0'403,"-22"4"235,22-4-369,0 0-84,-14-1 23,14 1-82,0 0 38,-9-8-61,9 8 11,0 0-81,0-13 54,0 13-79,5-10 53,-5 10-63,11-8 51,-11 8-68,24-4 53,-24 4 21,21 1-60,-9 3 63,2 3-48,1-2 41,-2 4 6,5 1 0,-2 0-51,1 2 49,1-1-57,-1 0 54,1-1-55,-2 0 55,2-1-51,15 3 60,-15-7-11,-2-1-56,0-1 49,-2-2-56,2-1 53,-4-1-73,4 1 23,-3-4-100,1-1 16,0-3-93,-3 1 5,2-1-53,-3-3-49,1 0-89,-3 0-167,3-5-48</inkml:trace>
  <inkml:trace contextRef="#ctx0" brushRef="#br0" timeOffset="-106629.11">18661 12366 149,'0'0'384,"9"-10"-86,-9 10-49,7-5-51,-7 5-41,0 0-31,10-6-18,-10 6-1,0 0-7,8 5 11,-8-5 12,5 10 62,2 10 64,-5-6-154,1 3 47,0 0-60,0 1 43,0 2-72,-2 3 42,1-1-67,0 0 46,-1-3-57,-1 1 54,1-1-59,-1-1 56,0-2-59,0-2 45,-1 13 9,1-27-46,-1 18 87,1-18-21,0 16 8,0-16 41,0 0-71,-4 11 41,4-11-67,0 0 37,-5-13-60,5 13 50,-4-21-70,3 4 48,1-2-65,0-1 53,3-5-53,0 3 50,0-2-50,0 2 6,1 2 2,0 3 16,1 1-14,1 1 5,0 1 1,-1 2-4,3 4 2,-2-2 6,3 5-1,-9 5-4,23-6 61,-12 8-53,-2 3 56,3 2-65,1 2 49,-3 2-56,-1-1 55,2 2-54,-2 2 53,0-2-54,-1 2 18,0-1-39,-2 1 13,-1 0-117,-1 0-11,3 10-534,-4-13 181,0-2-371,-3-9-433</inkml:trace>
  <inkml:trace contextRef="#ctx0" brushRef="#br0" timeOffset="-105516.11">19439 12371 111,'0'0'375,"0"0"-50,0 0-95,0 0 11,0 0-88,0 0-15,0 0-7,0 0 21,-5-3 124,-2-6-159,7 9-20,0 0-22,2-18-14,-2 18-5,5-14-8,-1 5-7,2 1-14,2-1 1,-1 1-11,4-2-13,1 3 8,-1-3-3,1 3-8,0 0 5,1 2-1,-2 1-2,-1 0-1,-10 4-2,22-2 0,-22 2-5,23 2 5,-13 2 11,-1 0-6,4 4 2,-4 1 43,0 0-58,1 2 70,-1 2-46,6 10 50,-6-11-15,-1-1-49,-2 0 55,2-1-52,1-1 58,-3-2-52,2 1 56,-1-2-46,1-2 63,1 0-49,-9-4 78,18 3-55,-6-6 42,-2 1-65,15-11 93,-13 4-34,-1-1-59,0-2 11,-2-1-8,2-2-8,-3 0 13,-2 2 0,-1 0 11,-1 2-8,0-1-5,-2 2-11,1 0-9,-3 10-7,4-17-16,0 4-95,-4 13-11,2-13-33,-2 13-34,3-9-51,-3 9-36,0 0 2,5-9-2,-5 9-12,0 0-45,10-6-373,-10 6-199</inkml:trace>
  <inkml:trace contextRef="#ctx0" brushRef="#br0" timeOffset="-105147.11">20214 12051 41,'7'-9'380,"-7"9"-98,4-8 5,-4 8-73,0 0 22,5-9-76,-5 9 51,0 0-78,0 0 39,1-7 31,3-1-166,-4 8 50,0 0-43,0 0 59,0 0-40,2 9 69,-2-9-45,0 16-8,2-4-17,-2 1-7,0 3 7,0 2-6,0 2-11,1-1-5,0 23 67,1-19-96,-1 0 53,0 1-66,0-2 52,1 0-57,-1-3 46,2 0-65,-2-1 21,0-3-91,2 1 0,-2-3-121,0 0 10,2-1-57,0-3-7,1-1-78,-4-8-281,7 9-141</inkml:trace>
  <inkml:trace contextRef="#ctx0" brushRef="#br0" timeOffset="-104807.11">20413 12172 9,'0'0'439,"7"-9"-129,-7 9-72,0 0-38,0 0-36,12-2-29,-7 12 122,-1-2-167,-2 2-10,3 1-10,-2 3 17,1 0-9,0 2 51,-1 1-79,1-2 41,1 2-48,0-2 51,-2-1-61,1 1 53,-2-4-55,1 1 55,0-1-58,-3-11 51,3 17-40,-3-17 70,2 13-24,-2-13 91,0 0-73,-2 13 35,2-13-78,0 0 41,0 0-62,-15-5 40,9-3-60,-2-1-5,0-5-1,-7-19 3,9 13-29,-1-1 18,3-1-2,2 0 0,-1 1-6,3 3 51,1-2-59,1 3 49,0-1-59,2 3 51,3 0-57,-1 2 54,2 2-50,1 0 47,6-2-36,-6 8-22,-9 5 53,13-3-54,-13 3 55,12 2-52,-12-2 56,9 8-51,-9-8 6,4 14 2,-4-14 8,-1 18 8,1-18-5,-5 19-2,2-10-9,-7 8-93,6-9 1,-1 1-47,5-9-46,-8 13-28,8-13 4,-5 9-29,5-9-68,0 0-367,0 0-198</inkml:trace>
  <inkml:trace contextRef="#ctx0" brushRef="#br0" timeOffset="-104372.13">20792 12008 52,'9'-4'432,"-9"4"-154,14-6-23,-14 6-85,9-4-1,-9 4-59,0 0 47,10 3-48,-10-3 60,4 8-52,-4-8 91,5 28 152,-4-16-233,-1 1-25,0 0-10,0 1-20,0 3-9,-1 2-12,1-2 35,-1 3-62,-1-3 48,0 1-64,2-1 53,-1 1-40,0-2 63,-1-3-70,1 1 57,1-14-61,-1 22 56,1-22-46,-3 17 75,3-17-36,0 12 39,0-12-66,0 0 45,0 0-61,0 0 45,0 0-56,0 0 6,-8-10-8,7-1-6,2-17-10,1 10 6,0-2 1,1-1 47,1 0-54,0 3 57,2 3-52,-2-2 55,1 2-55,0 1 48,0 0-58,0 2 50,3 2-48,-2 3 44,2-1-54,8-4 26,-16 12 29,16 0-45,-16 0 55,19 4-48,-10 1 7,1 3 5,0 2 1,-2 1 1,0 0-19,1 3 29,-3 1-3,0-1-1,0-2-5,-1 4-22,5 11-117,-6-16-6,-2 1-7,2-3-98,-1 3-52,1-4-26,-4-8-20,6 14-493,-6-14-375</inkml:trace>
  <inkml:trace contextRef="#ctx0" brushRef="#br0" timeOffset="-103954.11">21466 11910 58,'7'-9'421,"1"2"-71,-8 7-115,7-10-3,-7 10-98,6-7 27,-6 7-67,0 0 60,0 0-53,0 0 59,-15 8 90,8 0-162,-1 3 41,0 3-50,1 3 44,-3 0-62,2 3 60,0 1-61,2-1-1,0 4-10,0-3-3,4 1-1,-1-5-5,2 2 5,1-2 50,3 16 47,-1-19-101,1-2 52,2 0-62,0-3 48,1-1-58,1-1 48,2-2-37,-9-5-20,17 5 7,-17-5-1,23-5 1,-11-2 0,1-1-4,0-2 0,13-20 4,-15 12 35,0-9-62,-1 4 52,-3 0-60,-2 0 56,-1 1-57,-2 2 51,-2 3-52,0 3 46,-1 1-63,0 0 21,-3 3-102,0 2 20,-2 0-75,-10 1-206,16 7 175,-16-2-71,4 5-7,2 1-33,0 1-418,-2 0-235</inkml:trace>
  <inkml:trace contextRef="#ctx0" brushRef="#br0" timeOffset="-103585.1">21330 12051 58,'0'0'361,"0"0"-97,-4-12-1,4 12-50,0 0 7,1-14-75,-1 14 55,4-10-68,-4 10 74,5-7-73,-5 7 39,7-7-82,-7 7 34,9-3-56,-9 3 55,12 2-53,-12-2 57,15 10-60,-5-7 56,-1 5-79,1 0 44,1 2-59,10 11 102,-8-10-83,-2-2-3,1 0 5,0-1 12,0 1 10,2-1 1,-1-1-5,1-2-12,-1-1-4,0-2-11,-1 0-6,1 0-10,1-4-1,-14 2-3,35-5-11,-25-1-38,0 2-35,-1-1 17,0-2-93,-1 2 21,-1 0-86,-7 5 0,9-9-89,-9 9-31,8-8-44,-8 8-378,0 0-253</inkml:trace>
  <inkml:trace contextRef="#ctx0" brushRef="#br0" timeOffset="-102437.11">21864 11847 122,'0'0'190,"0"0"-52,0 0-27,0 0-15,0 0-21,-5 7-11,5-7 3,0 0-22,0 0-1,0 0-3,0 0-1,0 0 3,0 0-3,0 0-2,0 0 55,0 0-35,0 0 5,0 0 1,0 0-5,0 0-3,0 0-7,0 0-9,0 0-4,0 0 11,0 0 6,0 0-39,0 0 44,0 14-43,0-14 55,7 11 92,-7-11-117,7 13 59,-3-4-41,1 0 58,0 2-61,0 3 72,0-1-71,3 3 37,-3-1-63,0 2-1,0-1-4,-1 0 4,0 1 9,1-1-1,-1 17 43,-4-17-53,-3 0-5,0-1-3,-2-1-9,-3 2-8,0 0 10,-5-2-115,2-1-61,-1-2-42,0-3-52,-1 1-139,-1-4-270,2-4-172</inkml:trace>
  <inkml:trace contextRef="#ctx0" brushRef="#br0" timeOffset="-101475.02">22090 11373 265,'0'0'341,"-4"-9"-64,4 9-28,0 0-28,-3-5 157,-1-6-208,4 11-12,0 0-11,0 0-14,-3-9-23,3 9-12,0 0-14,0 0-12,0 0-13,0 0-12,4-9-6,-4 9 44,0 0-61,17-4 50,4 0 3,-8 3-69,0-2 46,5 0-56,1 1 49,-1-1-53,2 1 47,1 0-54,-2 1 46,1 0-52,1 1 46,-1-3-49,1 3 52,-1 0-55,-2 3 53,1-3-55,-2 1 53,1 0-58,-4 2 57,0-1-55,-1 1 53,-1 1-52,-1 0 52,0 1-54,1 1 8,-3 3 7,0-1 1,-1 3 10,0 1 14,-3 3 4,2 19 61,-5-10-70,1 1 48,-3 1-58,-3 3 49,2 3-56,-1 2 58,-1-1-64,-1 2 58,1-1-57,0 1 56,0 0-57,0-1 53,2 0-53,0 0 54,1 22-69,1-30 24,0 2 3,2-3 4,1 1 1,0-2 0,0-2 0,1 2 13,1-5-12,-1 2-11,-1-4-1,1 0 51,0-1-55,0 1 43,2-3-59,3 15 11,-5-16 28,-1-2-58,0-1 57,-2 2-51,2-4 57,-1 2-48,-1 0 53,-2-10-52,1 16 55,-1-16-48,2 14 55,-2-14-56,0 15 53,0-15-54,-2 19 26,2-19 32,-1 10-50,1-10 65,-4 11-48,4-11 69,0 0-51,-5 13 63,5-13-54,0 0 56,-6 11-58,6-11 53,0 0-50,-6 11 45,6-11-54,-9 8 72,9-8-5,-9 6-47,9-6 66,-8 6-53,8-6 59,-12 6-53,12-6 48,-13 5-48,3 1 50,0-2-49,-2-1 2,-3 1 1,-4 2 6,-4-1 4,-32 5 53,18-2-72,-6-3-8,-3 2-8,-2 1-2,-3-1-9,1 0-4,-1 0-17,0-2-61,1 2-107,-2 0-99,2-1-245,-6-3-766,6 3-885</inkml:trace>
  <inkml:trace contextRef="#ctx0" brushRef="#br0" timeOffset="-69604.18">13282 9932 68,'0'0'362,"0"0"-100,0 0-61,0 0-40,0 0-27,0 0-22,0 0-12,0 0-16,-14 0 3,14 0 79,0 0-83,0 0-2,0 0-15,0 0 11,0 0-32,0 0-1,0 0-15,0 0 0,0 0-9,0 0-7,0 0 4,8-5 0,-8 5-9,14-1 5,4 0 16,-4 0-24,-1-1 0,1 2 0,5-1 6,0-1 0,3 0 1,3 0 9,5-1-1,-4 1 1,10-1-3,-2 0-19,2 1 19,2-2-2,0 1 6,43-4 5,-34 2-13,-2 3 4,3-3 1,-2 2 3,4-1-5,-5 0-2,6 0 1,-3 0 0,1 1-4,3-2-5,0 0 2,-1 3 0,1-2 49,0-2-62,1 4 48,-3-3-56,2 0 52,-3 0-46,3 0 41,-4 1-54,0-1 58,0-3-32,0 2 68,1 1-53,2-3 43,2 1-60,-2 0 49,3 0-62,0-1 52,57-5-22,-54 7-41,1 0 57,-1 0-59,2 2 53,-2-2-55,2-1 53,-2 3-49,2-1 56,0-1-58,0 1 48,-3 0-48,3 0 50,-2-1-56,1 1 53,58-3-29,-60 3-23,2 1 54,-2-1-53,-1 0 56,4-2-53,-2 4 52,2-4-48,0 2 46,0 0-50,-1-2 53,1 2-50,0 1 64,0-1-69,-1-2 55,60-3-31,-63 5-26,4 0 55,-3-2-55,2 3 55,-2-1-53,1-1 63,-1 1-67,0-1 59,-1 2-57,-1-2 54,1 1-50,-1 0 57,0 0-56,-1-2 58,53-3-17,-53 5-26,-2 0 42,1-2-58,1 0 57,-2 1-50,0 0 53,0-1-54,-1-1 53,0 1-54,1 0 53,-3 0-53,2-1 55,-1 2-48,1 0 52,48-8-17,-48 9-44,0-2 52,-3 2-55,3 0 56,-3 0-56,2-2 54,0 4-54,0-2 55,-1-1-57,1 2 58,1-1-53,0 1 54,-2-1-53,2 2 50,0-1-55,-1-1 57,-1 3-58,1-3 59,-1 2-51,1-1 57,-2 1-51,2-1 11,-10 0 8,1 2 11,1-2 13,-2 1 4,0-1 12,-2 0 1,1 0 11,31-2 65,-40 2-54,0 3 6,-1-2-6,-3 0-4,-4 1-5,-1-1-31,-1 1 31,-2 0-33,-2 0 33,-2 1-30,0-1 33,-13 2-48,20-1 26,-20 1-34,23-3 16,-23 3-46,13-3-107,-13 3-76,0 0-117,0 0-113,0 0-135,0 0-409,0 0-568</inkml:trace>
  <inkml:trace contextRef="#ctx0" brushRef="#br0" timeOffset="-64377">26105 7870 197,'0'0'326,"0"0"-71,-2-17 194,2 17-289,0 0 50,0 0-61,0-11 68,0 11-62,0 0 47,0 0-82,0 0 24,0 0-68,0-14 27,0 14-68,0 0 33,0 0-67,0 0 45,0 0 20,0 16-38,-2-4 2,2 3-2,0 3 7,0 1-5,-2 6-3,2 0 0,-2 0 2,0 2-40,1 0 54,-1 0-51,-1-2 120,3 1-78,0-2 3,-2 0-5,2-2-6,-2-1 1,2-1-10,0-1-4,0-1-24,0-3-49,0 0-42,0-1-31,0-1-19,-2-3 6,2-10 2,2 17-25,-2-17-41,0 0-47,0 0-616,0 0 196</inkml:trace>
  <inkml:trace contextRef="#ctx0" brushRef="#br0" timeOffset="-63971.02">26108 8132 190,'2'-39'781,"-2"20"-519,2-1 32,0 3-28,-2-5-37,2 5-83,0-2 54,-1 2-90,4 0 42,-3 1-77,0 2 27,2-2-69,1 2 40,2 1-63,4-1 37,-4 4-53,1 1 48,3 1-58,-1 1 46,-1 4-54,-9 3 48,18-1-56,-18 1 53,16 4-52,-8 4 52,-2-1-5,0 2 7,0 0-12,-5 4-1,1-4 1,-5 15 26,-1-9-23,-4-2-3,-2 1-1,1-2 0,-2 1 0,-1-2-4,1-1-1,-1 1-14,2-3-43,-1 0-56,2-4-74,-1 1-99,10-5-167,-13 2-212</inkml:trace>
  <inkml:trace contextRef="#ctx0" brushRef="#br0" timeOffset="-63648.02">26319 7915 461,'0'0'348,"0"0"-24,0 0-121,6-1 109,-6 1-175,0 0-78,10-3 31,-10 3-66,0 0 36,0 0-55,0 0 73,7 7-80,-7-7 62,2 11-63,-2-11 66,4 18 4,-2-7-13,0 3-6,3 17-24,-1-14 29,-2 1-29,2 0 57,0 0-70,-2-2 52,0 1-62,0-2 58,1-1-70,1-1 53,-4-2-53,2-1 54,-2-10-48,4 18 73,-4-18-6,3 13 84,-3-13-12,0 12 102,0-12-54,0 0-39,0 0-26,0 0 20,0 0-79,14-10 33,-12-2-70,4-2 35,-3-3-66,6-3 40,-4 2-61,3-1 55,1-13-117,-2 18-44,-2 1 1,-1 1-65,0 2-74,-1 2-70,3 0 18,-1 0 9,-5 8-8,11-8-326,-11 8-163</inkml:trace>
  <inkml:trace contextRef="#ctx0" brushRef="#br0" timeOffset="-63264.02">26791 7890 296,'11'-8'377,"-2"1"-73,0-3-83,-2 3 25,0 2-74,1-5 57,-3 3-64,2-1 56,-7 8-57,9-9 38,-9 9-63,9-12 32,-9 12-81,4-5 31,-4 5-79,5-4 44,0-4-27,-5 8-65,0 0 50,0 0-9,-5 13-6,-2-4-1,0 3-9,-1 0-1,-2 5 1,1 2-5,-2 1-1,2-1 1,-2 2 1,2 0 5,0 0 0,-1 0 3,2-1-51,1 3 58,-2-4-58,4 2 59,1-4-55,0-2 58,1-1-55,1 1 56,2-3-55,0-12 57,0 21-53,0-11 62,0-10-41,11 25 142,-4-19-30,-7-6-58,18 5 49,-18-5-68,23-3 43,-12-1-56,3-4 29,3-3-47,-3-4 34,4-3-72,-2-3 58,-1-1-56,-1 1 54,-3 1-51,7-15 23,-11 20 25,-1 3-55,-1-1 26,-3 4-93,2-1 4,-4 10-110,3-12 17,-3 12-29,0 0-46,-7-12-32,7 12-14,0 0-32,-15 1-404,15-1-251</inkml:trace>
  <inkml:trace contextRef="#ctx0" brushRef="#br0" timeOffset="-62909.02">26755 8035 414,'0'0'351,"-7"-8"-80,7 8-33,-2-12-45,2 12-1,-2-9-23,2 9-14,0-14-22,0 14-15,6-18 94,-6 18-131,7-12-10,-7 12-11,9-11-15,-9 11-11,11-6 2,-11 6-19,14 0 2,-14 0-8,16 5-2,-10 2 2,4 1-4,0 1-1,-3 6 2,2-1 1,1 3-4,-2 0 2,1-1 6,-2 2-7,2 0-39,-2 0 58,1-1-48,0-3 57,1 1-46,-1-5 83,-1 4-38,4-3 86,-2-2-36,5 0 64,10 1 76,-10-6-155,-1-3 36,3-1-70,0-3 44,2-1-47,-3 0 25,2-3-57,-4 3 47,0-3-61,-2 3 29,-2-2-120,1 2-33,-10 4-107,15-8-134,-15 8-2131</inkml:trace>
  <inkml:trace contextRef="#ctx0" brushRef="#br0" timeOffset="-60918.24">27857 7758 80,'0'0'374,"0"0"-67,0 0-73,0 0 24,0 0-81,8-5 56,-8 5-72,0 0 60,0 0-64,0 0 39,0 0-67,6-6 47,-6 6-68,0 0 39,0 0-74,0 0 38,0 0-70,0 0 37,0 0-69,0 0 45,0 0-71,0 0 52,0 0-56,0 0 57,1 14-7,-5 6 29,1-6-27,-3 3-3,1 3-4,-2 1-2,0 1-2,1 0-3,-3-3-3,3 3 0,-2-2 5,2 1 6,-3-2-4,1 1-1,2-3-5,-1-1-51,-2 11 29,5-17 38,-1-1-59,1 1 63,1-2-22,3-8 103,-6 13-1,6-13 104,-3 11-24,3-11 17,0 0-61,0 0-9,0 0-62,0 0 5,-4-13-46,8 2 17,-2-6-43,3 1 22,2-2-35,2-4 29,0 0-31,-2 0 26,5 2-31,-4 0-4,1 2 2,2 0-1,0 3 0,-4 2-1,2 1 4,2 0-4,7-5-17,-8 10 14,-1 2-1,1 3 6,-10 2-2,21 2-5,-9 3 39,0 2-38,0 4 17,-2 1-16,3 1 37,-3 2-39,0 0 36,-1 1-40,-3-2 42,7 15-37,-5-16 2,-4-1 37,1 0-33,-1-3 33,0 2-39,-2-3 36,-2-8-42,9 17 13,-9-17-92,5 11 4,-5-11-106,5 10 3,-5-10-71,4 8-68,-4-8-65,0 0-114,7 6-409,-7-6-497</inkml:trace>
  <inkml:trace contextRef="#ctx0" brushRef="#br0" timeOffset="-58954.7">17028 8835 263,'0'0'410,"0"0"-275,0 0-24,0 0 3,0 0-6,0 0 13,0 0-23,0 0 29,0 0-36,0 0 32,0 0-64,0 0 49,0 0-69,0 0 49,0 0-68,9-4 57,-9 4-20,10-3-61,-10 3 54,10-2-67,-10 2 59,13-5-61,-13 5 66,18-3-67,-8 0 70,1 2-63,1-2 67,1 1-66,3-1 65,1-1-68,-2 1 61,3 1-67,-1-1 65,1 1-63,-2-1 67,3 1-49,0-3 76,3 3-36,3-3 40,0 1-63,1-2 58,2 1-58,-2-1 46,5 1-53,0-2 49,30-6-2,-30 6-47,-1 1 50,1-2-51,-1 2 46,0-1-52,0 0 41,-5 1-55,1 0 58,1 0-56,0 0 49,-2-1-53,1 2 53,-1 0-58,0-2 56,26-2-12,-27 4-43,1 0 50,-1 2-49,1-2 46,-1 1-33,2 1 33,-2 0-54,0-1 50,-2-1-51,0 3 52,-2 0-50,1-2 62,-1 2-66,0 0 53,20-5-22,-19 4-33,-3 1 13,2-1 0,0 1 4,0-2-5,0 1 10,-2 2 3,2-2-1,-1 1 1,1-2 52,-1 3-54,1-1 45,-2 0-55,1-1 56,0 1-59,-1 0 51,2-1-51,-2 1 53,2-1-54,0 1 55,-2-1-52,4-1 56,0 1-57,0-2 3,-1 4 51,2-2-54,1-1 7,-4 0-1,1 2 4,20-2-4,-20 0 11,-1 2 4,-1-3 5,2 4-1,-1-2 5,-2 0-4,3 1 7,-2-1 5,-1 1 5,1-1 1,-3 2 1,2-2 0,0 2 3,-3-1 11,14-3 72,-17 5-48,2 0 0,-2-3 10,-12 3-13,22-4 28,-22 4-24,19-2 25,-19 2-32,15-2 30,-15 2-32,15-2 21,-15 2-41,12-1 27,-12 1-39,10-3 20,-10 3-37,0 0 21,14-3-65,-14 3-38,0 0-100,0 0-92,13-1-115,-13 1-110,0 0-500,0 0-590</inkml:trace>
  <inkml:trace contextRef="#ctx0" brushRef="#br0" timeOffset="-57453.7">27202 7657 122,'4'-3'653,"6"-1"-449,-10 4-35,0 0-31,0 0-29,0 0-17,7-5-5,-7 5-14,0 0-7,0 0-12,0 0-5,0 0-9,10-5-15,-10 5-2,0 0 48,14 6 18,-14-6-69,11 8 67,-6 0-69,3-1 86,2 5-69,-1-1 53,-3 4 7,4 2 0,-1 1-15,3 3 11,-5 0-16,5 5-10,-3-1-2,0 1-10,0 0 13,-2-2-8,-3 0-9,3-1-5,-5-1-6,3 1 0,-1-2-2,-4 0-52,-2-2 60,0 3-61,-5-1 58,-2 1-56,-6 2 46,-6 1-122,-6 0-86,-34 21-415,23-26-220,-3-3-345</inkml:trace>
  <inkml:trace contextRef="#ctx0" brushRef="#br0" timeOffset="-56826.71">25775 7758 193,'-7'-9'318,"7"9"-80,0 0-51,-13-5-28,13 5-21,0 0-45,-14-4 16,14 4-33,-12-1 29,12 1-41,-12-2 39,12 2-57,0 0 29,-18 2-60,18-2 44,-14 2-53,14-2 38,-13 6-53,3-1 49,2 1-50,1 1 41,-3 3-40,-1 0 51,3 4-53,-1 1 59,-3 3-4,3 3 6,-9 25 170,8-20-84,1 2-14,1 2-70,4 1 34,-2-1-56,3 1 51,3-2-49,0 0-2,4 1 5,1 2-1,4-1 0,1-3 2,8 4 45,1-3-53,4-1 51,4-5-66,3-1 48,0-3-59,2-2 48,-2-5-63,1-2 10,0-3-121,3-1-28,0-4-126,-5 0-121,2-4-398,-2-1-322</inkml:trace>
  <inkml:trace contextRef="#ctx0" brushRef="#br0" timeOffset="-55246.17">28548 7907 231,'0'0'363,"0"0"-84,0 0-27,0 0-40,-1-12-46,1 12 111,4-10-166,-4 10-15,4-9-19,-4 9-2,7-11-23,-7 11-12,12-12-6,-3 7-9,-1-1-17,2 0 13,4 1-4,-3-2-8,2 3 3,0 0-8,11-1-45,-12 4 3,-12 1 48,24 1-54,-24-1 64,21 5-2,-9 0-4,-3-2-3,4 5-4,-4-1 0,-1 0-7,0 0 6,4 1-5,-5 1 7,1-2-5,1 1 5,-3-1-4,1 0 0,-1-2 2,2 2 3,-2 0-1,2-3 7,-8-4 2,16 7 4,-16-7 3,18 3 1,-18-3-7,23-4 7,-12 1-5,3-3 16,12-11 30,-11 5-42,-1-1-4,-2-1 0,0-1 28,1 2 35,-4 2 26,0-2 6,-2 2-63,1 1 42,-3 1-73,0 1 49,0 1-67,-5 7 43,8-13-71,-2 4-48,-6 9 13,7-9-37,-7 9-90,0 0 65,5-7-47,-5 7-9,0 0-42,0 0-58,0 0-333,0 0-122</inkml:trace>
  <inkml:trace contextRef="#ctx0" brushRef="#br0" timeOffset="-54863.16">29404 7662 149,'0'0'540,"0"0"-212,0 0-9,9-5-134,-9 5 14,0 0-102,0 0 84,0 0-82,0 0-85,9 5 71,-9-5-75,0 0 67,3 12-4,-3-12-19,2 15 1,0-4 13,0 1-4,-1 3-7,1 2-3,-1 2-10,0 0 7,2 23 14,-3-18-44,1 0 11,0-3-22,1 0-11,-2-2 8,1 0-1,-1 0-6,1-1-23,-1-4-42,0 1-13,2-2-23,-2-1-28,0-12-7,0 18 22,0-18-47,-3 14-52,3-14-113,0 0-174,0 0 4</inkml:trace>
  <inkml:trace contextRef="#ctx0" brushRef="#br0" timeOffset="-54434.17">29436 7807 394,'2'-12'404,"1"-2"12,0-1-126,1 2 24,0-1-69,1 1 18,0 0-91,0 3 13,6-15 39,-3 12-127,2 2-18,-1 2-12,2-2-13,-1 2-20,0 2-8,-1 2-9,0 0-1,1 3-8,-10 2-52,17 0 49,-7 4-42,-1 0 61,-1 2-55,-1 2 54,-2 2-49,0 1 49,-2 0 1,-2 0-4,-1 1 1,-1 2 0,-3-1-6,-1 1-1,-1-1-3,-7 2-39,0-1-84,-2 1-119,-3-1-125,-6-2-478</inkml:trace>
  <inkml:trace contextRef="#ctx0" brushRef="#br0" timeOffset="-53966.17">28479 7483 303,'0'0'345,"0"0"-123,0 0-17,-1-11 73,1 11-189,0 0 19,0 0-50,0 0-10,0 0-4,-6-7-9,6 7-5,0 0-12,0 0 35,-11 5-28,11-5-3,-12 8-2,5-3 2,1 2-16,-12 10 21,9-7-50,0 2 52,-1-1-48,1 6 38,-3 0-25,3 1 53,-1 3-2,1-1 16,0 4-6,2 1 9,-2 0-19,2 5 11,1-6 4,2 3-1,2-1-6,0 1-7,1 0 8,2-1 6,1-1-8,0 1 0,2-1 6,3-3 2,0 1-10,1-1 16,1-3 7,1 0-1,0-1 23,2-1 11,0-3-43,12 11 122,-12-14-62,0-3-55,0 1 39,-1-3-69,1 2 47,-3-2-57,0-2 55,-1 1-55,1 0 55,-9-5-57,11 5 47,-11-5-61,11 7 39,-11-7-45,12 5 28,-12-5-18,0 0-79,9 5 11,-9-5-112,0 0-22,0 0-149,0 0-127,0 0-536,12-2-597</inkml:trace>
  <inkml:trace contextRef="#ctx0" brushRef="#br0" timeOffset="-52931.16">30019 7582 50,'0'0'558,"8"-6"-154,-8 6-101,0 0-70,0 0-48,7-8-43,-7 8-28,0 0-27,0 0-20,0 0-14,0 0-11,0 0-9,13-1 21,-13 1-33,0 0-50,9 12 73,-9-12-50,8 17 75,-1-3 21,-2 0-5,1 2-12,1 4-12,0 1-2,0-2 11,1 3-13,0 0-1,-2-1-18,11 21 50,-11-22-38,2-3-21,-1-3 18,0 2-18,-1-5 14,-1 1-9,1-2 29,0-1 11,-1 0 43,-5-9 23,10 12 5,-10-12-18,14 3-24,-14-3-20,16-4-17,-7-4-10,2-1-11,-1-7-13,-1-1-56,4 1 47,-4-6-47,1 1 51,0 1-41,-1 0 59,0-1-51,1 2 46,-3 1-52,-1 2 47,-1 3-52,8-12 31,-9 15 3,0 2-66,-4 8 24,6-17-92,-6 17 3,4-12-69,-4 12-71,6-10-42,-6 10 2,0 0-35,0 0-22,0 0-434,0 0-305</inkml:trace>
  <inkml:trace contextRef="#ctx0" brushRef="#br0" timeOffset="-50838.17">30699 7718 212,'0'0'255,"0"0"-12,0 0-39,0 0 3,0 0 1,0 0 5,0 0 8,0 0 17,0 0-11,0 0-27,0 0-19,0 0-11,0 0-17,0 0-19,-5 0 78,-2-8-112,7 8 6,0 0-68,0-14 43,0 14-62,0-13 45,0 13-63,3-12 45,-3 12-61,6-14 53,-1 7-64,-5 7 60,13-12-14,-4 6-6,-1-1-8,3 5-4,-2-3-7,2 3-17,-11 2-15,17-2-5,-17 2 5,19 2-2,-10 2 7,0 1-3,-2 2-7,2-1 8,-3 2 7,0 3 6,0-3 3,5 13-6,-6-12 12,-1 0-24,1 0 22,-1 0-8,-4-9 17,9 15-20,-9-15 21,8 12-4,-8-12 15,9 9-16,-9-9 17,11 5-14,-11-5 17,15 0-16,4-7 19,-10 0-25,2-2 2,1-2 3,-3 0 7,2 0 1,1-4 5,-3 4 40,0-3-9,0 1-6,-1 2-10,-3 2 0,1 0-12,-2 1-30,3 2-40,-7 6-37,7-12-70,-7 12-11,7-9-4,-7 9-4,0 0-51,9-8-41,-9 8-364,10-3-150</inkml:trace>
  <inkml:trace contextRef="#ctx0" brushRef="#br0" timeOffset="-50425.17">31523 7450 80,'9'-4'439,"-9"4"-128,10-7-68,-10 7-54,8-4-47,-8 4-30,0 0-20,0 0-25,0 0 29,0 0-33,-8 7 185,2 0-110,-2 1-29,-3 2 26,-1 4 4,-2 1-2,0 3-15,-3 1-20,3 4-11,0-2-5,3 1-8,0-3-10,3 2 10,1 0-16,2-4 5,1 14 51,4-17-74,3 1 11,1-3-15,2 0-1,3-3-20,1-1 11,2-1-18,3-2 5,-1-2-11,1-1 11,2-2-30,1-5 26,4-1-11,-2 0 7,21-18-15,-20 7-10,-2 1 3,-2-2-1,-2-3 16,-4 1-15,-1 1 13,-2 0-8,-3 2 13,0 1-11,-2 2 9,0 0-11,-1 4 2,-2 10-50,-3-20-28,-7 7-170,10 13 76,-11-6-3,11 6-55,-17-4-11,17 4-56,-21 4-112,10-2-170,-2 1-97</inkml:trace>
  <inkml:trace contextRef="#ctx0" brushRef="#br0" timeOffset="-50016.16">31358 7604 198,'0'0'328,"0"0"-34,-5-10-91,5 10-13,0 0-45,3-16 24,-3 16-53,6-11 45,-6 11-37,10-11 13,-10 11-30,14-12 17,-5 8-31,1 0 7,-1-1-30,12 1 55,-21 4-57,20-2-20,-20 2 15,22 5-12,-13-2 19,1 3-24,-2 2 5,0 2 11,-1 1 0,2 0-8,-3 2 12,2-1-26,-1 1 8,1 1-17,8 9 52,-8-13-36,2 1-14,1-3 17,1 1-18,2-3 4,0-1-20,1-1 12,-1-1-20,2-2 11,-2-1-10,3-3 3,0 2-7,1-3 10,0-2-13,14-8 10,-18 8-17,1-2-4,-1 1 1,-1-1-45,-1 1-20,-3 2-53,1-1-38,-3 2-115,-7 4-72,11-7-133,-11 7-247,6-7-236</inkml:trace>
  <inkml:trace contextRef="#ctx0" brushRef="#br0" timeOffset="-49608.16">31998 7403 17,'0'0'455,"0"0"-275,0 0 9,0 0-25,0 0 2,0 0 8,2-11 0,-2 11-3,0 0-17,0 0-30,0 0-21,0 0-16,0 0-16,0 0 3,0 0-2,17 2 78,-17-2-47,8 9 6,-8-9-9,11 12-8,-4-2 8,-1 1-24,1 3 26,-2 2-9,1 4 19,1 1-25,-4 2 6,1 1-22,-2 1-4,-1 0-15,-4 28 25,-1-27-40,-1 4-10,-3-1 8,-1-1-15,-3 0-19,-3-2-100,-4 3-104,2-7-161,-7 2-212,2-7-286,0-2-412</inkml:trace>
  <inkml:trace contextRef="#ctx0" brushRef="#br0" timeOffset="-27111.79">27991 11269 31,'0'0'265,"0"0"-44,0 0-40,0 0-32,0 0-19,0 0-21,0 0-3,0 0 78,0 0-114,0 0-1,0 0-3,0 0 0,-6-4 3,6 4-7,0 0-1,0 0-5,0 0-5,0 0 0,0 0 10,0 0-3,0 0 0,0 0 22,0 0-10,0 0 5,0 0 4,0 0 2,0 0-2,0 0-3,0 0-4,0 0-3,0 0-1,0 0-1,0 0-3,0 0-1,0 0 47,0 0-68,0 0 53,0 0 24,0 0-91,0 0 7,0 0 1,0 0 6,0 0 13,0 0-12,0 0-7,0 0 0,0 0-1,0 0 2,0 0-4,0 0-4,0 0-2,0 0 0,0 0 22,0 0-30,0 0 11,0 0 2,0 0-8,0 0 7,0 0 2,0 0 4,0 0 1,0 0 1,0 0-3,0 0-4,0 0-3,0 0-2,0 0 1,0 0 5,0 0-7,0 0 2,0 0 1,0 0-11,0 0-4,0 0 0,0 0-1,0 0 1,0 0-2,0 0 1,0 0 8,0 0 5,0 0 0,0 0-3,0 0 5,0 0-36,0 0 32,0 0-29,0 0 36,0 0-32,0 0 35,0 0-29,0 0 29,4-10-33,-4 10 26,0 0-29,0 0 30,0 0-25,0 0 26,0 0 4,0 0-32,0 0 27,0 0-23,0 0 24,0 0 1,0 0-5,0 0 0,0 0-2,0 0-3,0 0-4,0 0-7,0 0-2,0 0-16,0 0 19,0 0-7,0 0-13,0 0 19,0 0-39,0 0 0,0 0-92,0 0-55,0 0-94,0 0-56,0 0-167,0 0-195,0 0-286,0 0-567</inkml:trace>
  <inkml:trace contextRef="#ctx0" brushRef="#br0" timeOffset="-10820.99">29091 8160 28,'0'0'155,"0"0"61,0 0-144,0 0-19,0 0-15,0 0-35,0 0-57,9-4-106,-9 4 39</inkml:trace>
  <inkml:trace contextRef="#ctx0" brushRef="#br0" timeOffset="20869.96">24845 15594 149,'0'0'446,"0"0"-54,-10-3-69,10 3-19,-8-7-81,8 7 6,-9-7-39,9 7-7,-7-15-51,7 15-11,-4-14-37,4 14-5,0-20-30,3 8-10,0 3 1,8-14 2,-5 14-28,0-2-1,2 2-4,2 2-2,-3 3 1,2-2 3,-9 6 12,16-1 9,-16 1-18,17 4 17,-7 0-16,-2 2 12,3 2-18,-2 0 14,9 11 3,-10-11-26,2 2 15,-1-3-15,-3 0 19,2-1-14,-2 0 22,-6-6-8,14 6 24,-14-6-9,0 0 18,20-3-7,-20 3 0,12-12-14,-6 4-6,-1-3-6,0-3-1,-3 1-3,2-4-3,-2 0-2,-1-2-54,-1 2 61,0-1-57,0 4 62,0 0-75,0 3 24,0 11-59,-1-21-51,1 21-50,0-14-63,0 14-248,-2-12 190,2 12-360,0 0-175</inkml:trace>
  <inkml:trace contextRef="#ctx0" brushRef="#br0" timeOffset="55891.97">21156 14301 322,'-9'-5'344,"9"5"-33,0 0-93,0 0-39,-9-5-23,9 5-23,0 0-9,0 0 1,0 0 1,-7-4 143,7 4-91,0 0-63,0 0 50,0 0-66,0 0 35,0 0-75,0 0 40,0 0-70,0 0 41,0 0-57,0 0 56,0 0-35,0 0 57,7 14-61,7 3 24,-5-7-25,2 2-6,1-2-7,-1 2 0,3 1-4,0 0-1,-2-3 0,1 0-1,-1-1-1,2-1 1,0-1-5,0-2 8,-1-3 2,2-2-2,18-5 17,-13-7-18,2-1 49,0-5-65,2-7 54,0-1-42,-3-2 65,1-4-40,-1 0 62,-1 0-42,0 3 42,-6 4-59,2 0 51,-4 4-56,0 3 10,-3 1 5,0 4 0,-3 0 1,2 2-11,-3 1-12,0 2-1,0 0-13,-5 8-7,8-14-31,-8 14-42,6-9-6,-6 9-125,7-11-32,-7 11-137,0 0-11,12-6-965,-12 6-23</inkml:trace>
  <inkml:trace contextRef="#ctx0" brushRef="#br0" timeOffset="70524.72">16699 8919 145,'-11'-4'314,"11"4"-207,-13-5-8,13 5-17,-10-4-6,10 4 2,-11-5 1,11 5-5,-10-7-3,10 7-10,-9-5-3,9 5-3,-7-5-10,7 5-1,-9-7 1,0 4 44,9 3-41,0 0 0,-11-7 9,11 7-14,0 0 0,-7-5-6,7 5-7,0 0-3,0 0-6,-10-6-8,10 6-6,0 0-2,0 0-2,0 0-4,0 0-3,0 0 1,0 0 2,0 0-3,0 0 7,0 0-1,0 0-3,4 9 0,-4-9-2,10 9 7,-4-2-3,0-2 11,4 2 12,0 1 4,1-1-45,2 0 51,-2 3-37,2-3 70,1 1-68,0-1 63,3 2-56,0-1 62,3-1-57,0 3 5,1-4 3,2 1 2,0 1-2,2-2 2,1 1-1,-2 0-10,30 5 8,-25-7-6,2 3-5,-2-2-1,-1 0 0,3-1 2,1 2-2,0-1 4,0-1-5,1 1 1,1-1 2,1-1-3,-3 2 6,1-2 0,2 0 4,33 3 33,-39-4-23,2-1-4,-1 1 19,2-3-7,-1 0 1,1 0 2,0 0 2,0 0 3,5 0-14,-1-3 2,1 0-2,0-1-2,1-1 2,2 0 44,2-2-56,2 0 49,-3-3-61,2 3 52,-1-3-56,-3-1 48,0 1-57,0 2 52,-4-3-58,-2 3 52,0-2-52,1 1 47,-3-1-54,3 0 56,3-2-55,38-11 30,-38 10 21,0 1-3,1-2-5,0 1 1,-1 1-1,0-1-10,0-1-1,1 0 3,-1 0 1,0 1-4,-1-1 0,1-1-5,0 1-45,-4-1 67,36-16-21,-34 16-27,-2-2 45,-5 5-44,2-2 55,-2-1-56,4-2 54,0 0-57,-5 2 55,-1-1-53,1 1 56,2-6-54,1 4 5,-5 0 6,1 0 1,23-19 49,-25 21-51,-1-2 50,-1 2-57,-1-2 47,1 2-50,-4 1 50,1 1-48,-2 1 58,-1-2-34,1 0 64,-3 2-64,1-1 52,-1-1-56,2 0 69,-2 1-73,0-3 54,-1 1-4,-1-1-3,2-1-10,1-3-10,0-1-6,-1 1-1,2-1-8,-1-1-53,-1 5 60,-3-2-51,2 1 57,-3 1-55,2 0 54,9-16-26,-10 16-25,-1 1 54,0-3-48,0 4 47,0-3-34,-1 0 69,0 3-28,0 0 55,-1 0-52,-2 1-3,1-2-6,-2 0-7,1-1-1,-1 0-3,2-17 13,-5 17 21,0-4-51,-2 4 47,-2-2-58,0-1 47,-2-2-56,-1 2 47,-3-2-44,0 2 46,-1-1-54,0 0 55,-2 1-47,0 1 44,0 0-2,-1-1-54,0 2 52,-2 1-6,2 0-6,0 0 1,-2 1-6,1 1 2,-2 1-53,0 0 61,0 0-13,0 2-12,-3 0-2,0-1-6,-1 2-7,-2 1-5,-27-9-12,20 9 13,0 2 0,-3 1 8,1 0 4,2 2 3,-4 0-47,2 2 60,0-1-52,-4 1 60,2 3-1,-1-1-2,1 1 1,-4-1 3,4 1-5,-33 0-6,33 0 6,-4 1-2,4 0 0,0-1-2,0 3 2,-5-1 0,7-2 0,-6 3 0,1 0 0,5-1 1,-5 1 0,6-1 0,-6 3 4,5-4-5,-1 2-1,-2 0 2,-1 1-5,1 0 3,4-1 4,-1 1-5,-4 0 3,6 0-2,-5-1 1,0 2-6,-1 1 11,2 0-6,4-2-3,1 0 4,-3 4 1,-32 3-4,32-4 3,0 2-2,0-1-2,-1-1 4,2 1-1,-2 0 7,2 1-5,-2 1 0,0-1 0,1 2-1,-1-1 1,0 1-1,1 0-1,-1-1-48,-32 13 26,33-13 37,-2 2-48,0-1 52,0-1-52,0 2 60,-1-2-56,1-1 53,0 2-51,0-1 49,0 1-48,1-2 54,2 3-53,-1-4 56,1 1-59,0 0 57,0-1-53,5 1 53,0-1-56,2-1 55,-1 1-48,1 0 46,1-1-54,0 0 56,1 1-54,-1 0 54,1-1-52,-3 3 54,1 0-53,0-1 54,-26 13-27,22-9-25,1-3 51,-2 2-54,3-1 54,-2 2-55,-1 0 53,2-1 3,-2 0-53,5-2 47,2-1-6,-1 2-2,1-2-9,2 0 3,-1-1 3,-12 7-5,16-7-5,0 1-3,2-2 4,-3 3-2,1-2-2,-3 1 3,3 3-4,1-4 5,0 1-3,0 0-2,1 1-3,0 0 3,0-3 3,0 5 1,-1-4 0,3 2-3,-3 0 8,1 1-6,0-1-1,1-1 1,0 1-2,1 1 2,-1-2-7,2 3 5,0-3 3,-1 1-4,2 2 0,-1-3 1,1 3-49,-9 11 22,11-11 48,-1-1-55,0 0 55,0 1-53,1 0 54,-1 1-49,2-2 49,-3 0-48,3 2 50,1-4-51,-2 2 9,2 0 0,-1-1 4,2-2 2,-4 9-10,4-8 28,4-9-11,-5 17 0,5-17-7,-6 15 5,6-15 2,-4 16 48,4-16-54,-1 17 49,1-17-56,0 17 51,0-17-51,0 19 51,0-19-55,2 32 41,1-22 13,-1 0-59,1 2 58,-1-2-57,1-1 54,1 2-55,-2 0 56,2-1-56,0 1 53,0-1-52,1-1 55,-1 1-56,0 0 58,1 1-53,0-2 54,-1 3-54,1-2 49,1 0-53,1 1 56,-2 0-54,0-2 52,0 0-4,3 1-55,-3 0 57,0-1-56,0 0 55,1-1-6,1 1-51,-2 0 57,6 8-22,-5-8-32,0-1 57,1 1-57,-1-1 57,0 0-50,1 1 53,0-1-57,-1 0 57,1-1-55,-1 3 53,1-4-56,0 0 57,0 1-58,-2 0 60,6 6-33,-4-6-25,-1-2 54,1 2-51,-1 0 52,3-1-53,-3 1 53,2-1-54,0-1 55,2 3-53,-3-1 52,2-2-48,0 2 51,1-2-59,0 0 54,7 4-29,-8-4-22,0 0 54,1 0-56,-10-5 56,16 6-55,-7-2 55,-9-4-54,16 5 51,-16-5-49,16 6 55,-16-6-55,14 5 50,-14-5-59,15 5 0,-5-3-108,-10-2-79,20 6-84,-8-2-108,0-2-464,-12-2-432</inkml:trace>
  <inkml:trace contextRef="#ctx0" brushRef="#br0" timeOffset="73110.82">16907 8778 6,'0'0'332,"0"0"-87,0 0-49,0 0-22,0 0 0,0 0-4,0 0 2,2 11-51,-2-11 157,0 0-111,0 0-70,0 0 52,0 0-73,0 0 43,0 0-69,0 0 41,0 0-18,0 0-68,0 0 52,0 0-63,0 0 50,0 0-57,0 0 50,0 0-29,0 0-58,0 0 22,0 0-91,0 0 1,0 0-76,0 0-37,0 0-34,11-1-303,-1-2-80</inkml:trace>
  <inkml:trace contextRef="#ctx0" brushRef="#br0" timeOffset="73665.82">18896 8579 354,'0'0'260,"0"0"-63,0 0-40,0 0-33,9 7-20,-9-7 119,0 0-92,0 0-46,0 0 55,0 0-53,0 0 55,6 5-66,-6-5 62,0 0-61,0 0 52,0 0-53,0 0 54,0 0-53,0 0 55,0 0-57,0 0 126,0 0-77,0 0-52,0 0 45,0 0-58,0 0 50,0 0-61,0 0 47,0 0-58,0 0 50,0 0-45,0 0 38,0 0-58,0 0 46,0 0-57,0 0 45,0 0-58,0 0 42,0 0-49,0 0 50,5-7-59,-5 7 50,0 0-75,0 0 13,0 0-110,0 0-10,0 0-118,0 0-11,0 0-49,0 0-25,14-2-798,-14 2 268</inkml:trace>
  <inkml:trace contextRef="#ctx0" brushRef="#br0" timeOffset="74738.83">26200 8378 200,'0'0'357,"0"0"-97,0 0-55,0 0-39,0 0-40,6-2 67,-6 2-105,10-5-8,-10 5-5,0 0-1,0 0-9,0 0-8,0 0-9,0 0-14,0 0-7,6-7-10,-6 7-30,0 0-46,0 0-33,11-3-38,3-1-554,-3-1 191</inkml:trace>
  <inkml:trace contextRef="#ctx0" brushRef="#br0" timeOffset="75265.83">27202 8245 149,'0'0'235,"0"0"-53,0 0-30,0 0-22,11 3 61,-11-3-127,0 0-15,0 0-13,0 0-21,0 0-51,0 0-53,14 1-98,-14-1-92,0 0 268</inkml:trace>
  <inkml:trace contextRef="#ctx0" brushRef="#br0" timeOffset="76076.82">28000 8201 261,'0'0'345,"0"0"-221,0 0-16,0 0-8,0 0 2,0 0 2,0 0 12,0 0-2,0 0-9,0 0-2,0 0-40,0 0 39,0 0-55,0 0 42,0 0-60,0 0 73,0 0-31,0 0-63,0 0 50,0 0-58,0 0 53,0 0-69,0 0 62,0 0-61,0 0 62,0 0-63,0 0 72,-11-2-69,11 2 71,0 0-69,0 0 75,0 0-60,0 0 57,0 0-60,0 0 70,0 0-69,0 0 59,0 0-54,0 0 58,0 0-55,0 0 54,0 0-61,0 0 50,0 0-6,0 0-7,0 0 28,0 0-52,0 0-52,0 0 59,0 0-56,0 0 55,0 0-60,0 0 24,0 0-106,0 0 15,0 0-94,0 0-56,0 0-120,0 0-202,0 0-92</inkml:trace>
  <inkml:trace contextRef="#ctx0" brushRef="#br0" timeOffset="76830.83">29255 8038 50,'0'0'335,"0"0"-120,0 0-35,0 0-54,0 0-12,0 0-31,0 0 14,0 0-18,0 0 30,0 0 93,2 9-84,-2-9-6,0 0-1,0 0-12,0 0-10,0 0-14,0 0-18,0 0-10,0 0-11,0 0-6,0 0-4,0 0-8,0 0-3,0 0 0,0 0-17,0 0-14,0 0-29,0 0-39,0 0-38,0 0-11,0 0-49,12 4-44,-12-4-284,0 0-7</inkml:trace>
  <inkml:trace contextRef="#ctx0" brushRef="#br0" timeOffset="77400.83">31081 7899 130,'0'0'177,"11"0"-69,-11 0-58,0 0-35,16-2-28,-16 2-25,0 0-149,14 0 104</inkml:trace>
  <inkml:trace contextRef="#ctx0" brushRef="#br0" timeOffset="78397.83">31310 7874 159,'0'0'243,"0"0"-55,0 0-31,0 0-19,0 0-12,0 0-37,0 0 22,0 0-29,0 0 20,0 0-37,0 0 25,0 0-32,0 0 19,0 0-20,0 0 23,0 0-42,0 0 36,0 0-45,0 0 28,0 0-37,0 0 32,0 0-42,0 0 22,0 0-32,0 0 37,0 0-40,0 0 28,0 0-2,0 0-34,0 0 33,0 0-34,0 0 36,0 0-38,0 0 35,0 0-35,0 0 37,0 0-29,0 0 25,0 0-24,0 0 35,0 0-32,0 0 40,0 0-32,0 0 34,0 0-25,0 0 24,0 0-25,0 0 14,0 0-13,0 0 13,0 0-36,0 0 24,0 0-23,0 0 25,0 0-24,0 0 31,0 0-3,0 0-17,0 0 18,0 0-24,0 0 20,0 0-26,0 0 24,0 0-28,0 0 27,0 0-26,0 0 37,0 0-25,0 0 35,0 0-22,0 0 25,0 0-8,0 0-31,0 0 19,0 0-26,0 0 26,0 0-26,0 0 20,0 0-20,0 0 18,0 0-14,0 0 19,0 0-29,0 0 26,0 0-25,0 0 24,0 0-23,0 0 29,0 0-26,0 0 21,0 0-16,0 0 16,0 0-15,0 0 16,0 0-24,0 0 20,0 0-21,0 0 23,0 0-19,0 0 20,0 0-23,0 0 3,0 0 20,0 0-24,0 0 26,0 0-30,0 0 29,0 0-17,0 0 23,0 0-10,0 0 13,0 0-16,0 0 18,0 0-17,0 0 15,0 0-22,0 0 14,0 0-1,0 0-20,0 0 21,0 0-22,0 0 14,0 0-15,0 0 20,0 0-16,0 0 11,0 0-19,0 0 22,0 0-19,0 0 17,0 0-15,0 0 17,0 0-23,0 0 17,0 0-14,0 0 20,0 0-27,0 0 26,0 0-18,0 0 16,0 0-16,0 0 17,0 0-15,0 0 14,0 0-16,0 0 18,0 0-7,0 0-14,0 0 19,0 0-17,0 0 18,0 0-19,0 0 20,0 0-21,0 0 20,0 0-19,0 0 22,0 0-24,0 0 19,0 0-17,0 0 20,0 0-10,0 0-6,0 0 4,0 0-4,0 0 15,0 0-21,0 0 26,0 0-23,0 0 20,0 0-18,0 0 18,0 0-19,0 0 15,0 0-10,0 0 12,0 0-17,0 0 19,0 0-14,0 0 14,0 0-18,0 0 17,0 0-25,0 0 24,0 0-23,0 0 5,0 0-50,0 0-18,0 0-90,0 0-74,0 0-57,0 0-1332</inkml:trace>
  <inkml:trace contextRef="#ctx0" brushRef="#br0" timeOffset="104719.83">31877 9908 327,'0'0'401,"0"0"-109,15-1-49,-15 1-39,0 0-36,12-3-13,-12 3-26,0 0-16,0 0-29,8-6 5,-8 6 49,0 0-42,1-11-34,-1 11 33,0 0-12,-4-11 25,4 11-5,0 0 30,-5-12-8,5 12 15,0 0-25,-3-15-7,3 15-31</inkml:trace>
  <inkml:trace contextRef="#ctx0" brushRef="#br0" timeOffset="107992.82">26409 8618 245,'-7'-5'393,"7"5"-122,0 0 37,0 0-93,-12-7 14,12 7 35,0 0-21,0 0 44,-6-3-69,6 3 46,0 0-74,0 0 20,0 0-85,-9-6 18,9 6-83,0 0 33,0 0-26,0 0-72,0 0 49,-6 12-50,6-12 46,-2 19-56,2-5 56,-2 4-53,2 0 60,2 3-65,-2 4 57,4-2-60,2 0 55,3 0-55,3-1 7,19 21-2,-11-25 9,7-2 2,0-2 19,7 0-12,7-3-7,1-3 0,8-3 43,-1 0-53,3-3-2,6-1-3,1-2 5,4-3 52,10 0-59,-2-4 53,3 1-56,-3-1 61,-1-2-64,-1 1 60,-12 0-64,-3 2 59,0 1-57,-5-1 55,-1 2-58,-8 3 57,-2-1-59,-1 2 54,-7 1-53,1 2 60,-1 1-59,22 6 49,-28-1 3,-1-2-54,-5 2 54,0 1-55,-2-1 58,-5 0-57,2 2 56,-4-2-58,1 1 59,-2-1-52,-3-1 53,1 0-55,-6-7 57,12 12-53,-5-2 44,-7-10-43,8 6 7,-8-6 4,0 0 1,15 1 11,-5-4-107,6-7 27,6-6-68,11-6 38,4-5-4,8-7 10,3 1 15,-2 2-22,2 1 89,-8 9-51,0 2 84,2 3-52,2 2 68,-2 4-55,-1 3 59,-3 4-48,3 3 53,-3 1 1,8 5-7,0 2-3,-1-1 3,0 3 9,1 1 12,-2 0 2,44 11 44,-45-12-52,1-1-3,-1 1-7,1-4-1,1-1-2,1-1-52,4-2 56,3-4-59,4-4 54,10-2-9,5-5-6,2-2 2,-4 1 7,-1-3-1,59-15 53,-79 18-22,-2 2 19,-4-3-28,-2 1 78,-1 1-41,-4 0 75,-8 2-40,-1-1 84,-7 5-21,-1-1 5,-4 0-5,0 2-7,-4 2-24,-1-2-27,1 1-26,-4-1-46,2 1-83,-2-2-144,-1 1-68,-6 6-157,8-15-122,-8 15-723,0-14-858</inkml:trace>
  <inkml:trace contextRef="#ctx0" brushRef="#br0" timeOffset="110445.83">28472 9406 308,'0'0'660,"0"0"308,-3-9-574,3 9-139,0 0-4,0 0-101,0 0 17,0 0-91,0 0 32,0 0-80,0 0 44,0 0-65,0 0 49,0 0-56,-3 14 56,2 1-7,-3 19-18,4-13 14,-3 1-64,1 1 56,1-5-60,-2 3 56,2-3-53,-1 1 53,0-2-56,0-4 57,0-2-47,1 2 50,1-13-40,-2 19 99,2-19-13,-4 14 118,4-14-57,0 0-29,-4 8-27,4-8-29,-6-7-2,2-2-20,1-4 34,2-4-66,0-2 40,2-6-61,3 1 48,0 1-54,2 0 51,2 0-54,13-25-11,-8 25 14,6 3 10,-2 3-7,2 3 2,-2 3-8,1 1-16,-1 6 42,-1 1-54,-1 3 56,-1 4-50,0 1 56,0 4-44,-3 2 50,-1 2-48,1 17 21,-8-13 33,-3-1-51,-4 1 59,-1 0-54,-3 0 49,-3 0-47,-2-2 51,-2-1-44,0 1 45,-1-3-54,5-3 35,-1-3-136,2 0-72,-1-4-164,11-2 4,-14 0-77,14 0-497,-7-11-507</inkml:trace>
  <inkml:trace contextRef="#ctx0" brushRef="#br0" timeOffset="110949.83">28795 9376 5,'10'-6'722,"-1"1"-251,-1 0-64,-8 5-140,12-6-4,-12 6-113,0 0 21,15 0-71,-15 0 46,10 9-32,-6 6 170,-1-4-129,0 2-68,-2 0 49,1 3-78,-1 1 47,0 0-75,-1 1 48,1-1-68,-1 0 41,0-2-49,0 0 51,0-1-59,0-1 49,0 0-82,0-13 21,0 20-83,0-20 54,-1 17-56,1-17 53,0 12-130,0-12-31,0 0-89,0 0 12,0 0 9,-8-11 6,7 1-14,-1-6-252,-1-2-47</inkml:trace>
  <inkml:trace contextRef="#ctx0" brushRef="#br0" timeOffset="111037.83">28857 9390 588,'2'-25'251,"0"-1"5,0 3 1,0 0-21,1 3-37,-1 3-32,0 0-28,0 3-29,0 0-55,0 4-73,1 0-29,3-2-107,-6 12 30,0 0-57,10-3-361,-10 3-49</inkml:trace>
  <inkml:trace contextRef="#ctx0" brushRef="#br0" timeOffset="111170.82">29083 9231 43,'0'0'511,"0"0"-143,0 0-78,12 1-68,-12-1 32,0 0-82,-12 19 228,7-11-208,-1-1-79,-1 3 36,0-3-88,2 3 44,0-1-67,0-1 40,1 1-60,1-1 41,3-8-9,-2 19-6,4-9-8,1 1-5,3-2-3,12 12 17,-4-12-34,0 1-1,3 2-2,-2-2-1,2 0-5,-4-1-4,1 0-1,-4 0-2,-1 0 1,0 1 2,-5 0 10,-3 1 10,-1 0 2,-4 3-1,-1 0 0,-4 0-5,1-1-53,-1-1 59,-2 2-53,2-2 59,1-2-68,1-2 53,-2 1-65,9-9 10,-9 10-115,9-10 7,0 0-74,0 0 10,0 0-3,1-25-395,7 6 87,2 0-31</inkml:trace>
  <inkml:trace contextRef="#ctx0" brushRef="#br0" timeOffset="111546.83">29343 9273 309,'17'-22'668,"-2"6"-180,7-11 263,-12 18-477,-1-1-118,-9 10 18,13-7-82,-13 7 1,11 6 42,-11-6-53,5 18 49,-2-1-75,-3 4 40,-1 3-70,-2 2 51,0 5-13,1 0-15,-2 1-8,0-1-63,0-5 46,1 1-85,0-2 9,-1-1-105,0-2 9,2-4-94,-2-1 35,1-1-39,-2-2 13,3-3-50,-3-3-393,5-8-182</inkml:trace>
  <inkml:trace contextRef="#ctx0" brushRef="#br0" timeOffset="111964.82">29291 9518 89,'-4'-8'679,"4"8"-136,-8-14-90,8 14-71,-6-12-75,6 12-65,-3-10-48,3 10-31,-2-9-29,2 9-30,0 0-21,5-15-72,2 9 51,1 0-66,4-1 54,3 0-62,-1-1 53,5 2-57,0-2 62,23-6 7,-22 7-47,-2 2 55,-2 0-69,-1 1 52,1 0-61,-5 0 60,1 1-50,-1 0 46,-11 3-50,17-4 57,-17 4-61,15-3 56,-15 3-61,13-3 55,-13 3-21,18-1-41,-18 1 59,0 0-61,17 2 61,-17-2-52,12 6 54,-12-6-59,17 6 56,-8-1-34,0 2 30,2 0-33,2 3 47,-3-1-62,2 0 61,15 19-30,-15-16-33,0 2 57,-4 0-57,2-2 52,-4 1-57,-1 0 64,0 1-44,-2-2 44,-2 0-59,-1 1 62,-1-3-61,0 1 60,1-11-55,-3 17 71,3-17-23,-2 14 94,2-14-47,0 0 37,-4 9-102,4-9 40,0 0-60,-5-9 44,5 9-89,2-19 30,1 7-47,1-4 51,2 0-54,3-1 69,0-2-57,12-18 12,-9 21 59,-2 0-56,0 3 65,-1 2-63,-1 2 64,-1 1-63,1 2 58,-8 6-57,12-8 56,-12 8-48,0 0 68,18 5-50,-18-5 69,8 16-58,-6 7 51,-1-9 0,-2 0-61,0 2 61,0 0-66,-2 0 56,2 0-61,-2-3 46,1 0-92,-1 0 21,-2-3-114,2-1 24,1 1-43,2-10-87,-8 12-114,8-12-566,-9 5-532</inkml:trace>
  <inkml:trace contextRef="#ctx0" brushRef="#br0" timeOffset="112032.82">29901 9210 613,'2'-14'935,"0"2"-155,1 2-120,-3 10-74,2-17-61,-2 17-63,3-14-40,-3 14-56,4-12-65,-3 0 114,-1 12-293,3-9-101,-3 9-158,0 0-217,0 0-227,3-9-174,-3 9-637,0 0-996</inkml:trace>
  <inkml:trace contextRef="#ctx0" brushRef="#br0" timeOffset="113101.83">30625 9420 742,'14'3'818,"-14"-3"-80,0 0 326,14-2-676,-14 2-41,0 0-95,0 0-45,0 0-57,0 0-4,11-1-62,-11 1-29,0 0-95,0 0-30,0 0-151,0 0-49,0 0-127,0 0-123,19-2-2352</inkml:trace>
  <inkml:trace contextRef="#ctx0" brushRef="#br0" timeOffset="113564.82">31264 9029 361,'6'-10'603,"-1"-1"-91,4-3 250,-9 14-503,6-11-51,-6 11-61,6-9-16,-6 9-42,0 0 20,0 0-9,6 7-11,-6-7 22,0 17-8,-1-3-26,-1 5-57,1 3 49,-1 5-15,-7 37 37,0-24-61,1-2-1,0 1-3,1-7-5,-2-3-2,1-1-3,2-6-3,0 0 2,-1-2-2,3-3-4,-1-5 7,2 0-1,0-1 13,0-2 40,3-9 22,-3 14 3,3-14-22,0 0-39,0 0-58,0 0 2,9-14 1,-1 5 5,1-3 3,-1 2 0,2-1-2,0 1 0,0 1-11,2 2 11,1 1 2,7 2-8,-20 4 11,23 0 8,-10 2-9,-2 4-17,0-1-21,3-1-12,-3 3-57,1 0-28,0-2-40,0 2 4,2-3-57,0 1-13,3-2-69,-3-2-15,23-6-1353</inkml:trace>
  <inkml:trace contextRef="#ctx0" brushRef="#br0" timeOffset="113969.82">31913 9116 26,'9'-13'661,"-6"2"-170,0 1-138,-3 10-55,1-14-77,-1 14-21,-7-8-46,7 8 6,-18 1-22,5 3-5,-4 4-29,-2 4-12,1 0-7,-24 24 76,24-17-82,-1-2-27,6 0 3,-1 0-24,4-2 10,1-1-22,2-2 10,0-1-18,2-2 17,5-9-3,-3 14 21,3-14-10,8 9 7,-8-9-22,32 0 23,-14-4-23,-1-1-13,2-4 6,1 0-7,-1-2-3,0 2 4,-1 0 26,-4 1 22,-1 2 8,0-1-13,-4 3-16,0-2-14,-9 6-9,15-4-4,-6 8 18,-9-4-14,8 9 2,-8-9-1,4 14 0,-4-14-4,1 16 4,-1-16-15,2 18-23,-2-18-54,3 16-27,-3-16-51,3 14-39,-3-14-17,3 13 5,4-3-393,-7-10 226,10 4-362,-10-4-243</inkml:trace>
  <inkml:trace contextRef="#ctx0" brushRef="#br0" timeOffset="114319.84">32159 9080 56,'7'-9'709,"-7"9"-120,5-13-131,-5 13-68,4-9-110,-4 9-48,0 0-44,0 0-8,0 0 84,-14 5-167,14-5-2,-11 11-26,6-1-16,-1-3-5,1 5-7,0-3-13,0 2-1,1-1 6,1 1-13,1-2 6,2-9-19,-3 17 7,3-17-14,6 20-20,-6-20-25,13 5-29,-13-5 11,18 2-3,-6-4 27,-12 2-14,21 0 22,-21 0-10,17-3 17,-17 3-25,14 1 17,-14-1-3,9 5 25,-3 3-11,-1 8 5,-5-16 17,6 18-15,-3-10 19,1 0-18,-4-8 21,9 17-13,-9-17 24,12 12-14,-3-7 35,3-4-7,1 0 11,5-3-10,-1-3 29,2-2-8,17-15 105,-20 7-67,-2 3 3,-2-2 8,-1-3-7,-2 4-14,-2 2-13,0-1-17,-2 3-41,1-7-432,-6 16-114,0 0-517,-3-10-671</inkml:trace>
  <inkml:trace contextRef="#ctx0" brushRef="#br0" timeOffset="116793.83">25903 11596 431,'0'0'505,"-6"-12"-41,6 12-47,-5-12-40,5 12-53,-4-11-55,4 11-19,-5-8-54,5 8-15,-4-9-57,4 9 4,0 0-50,-7-8 2,7 8-43,0 0 8,0 0-34,0 0 17,0 0-3,-5 10 22,3-1 33,2 8-5,0 3-17,-2 27 34,0-21-56,0 2-15,2 0 4,-1 1-6,1-2-3,0 1-3,0-3-3,-2 0 5,2 0-6,0-4-29,0-1 25,0-3-68,0 0-21,0-4-63,0 12-266,0-25 145,2 17-26,-2-17-99,0 0-490,0 0-442</inkml:trace>
  <inkml:trace contextRef="#ctx0" brushRef="#br0" timeOffset="117241.82">25867 11640 569,'-2'-17'424,"2"2"-82,0 0-43,0 0 10,0-1 8,0-14 164,0 16-275,2 1-38,0-2-33,2 2-24,2 0-19,0 0-25,3 4-14,0-3-9,3 4-12,-2 1-6,5 2-9,-4 0-5,2 4 0,-13 1-3,39 7-12,-27 0 19,-1 2-24,1 0 17,-5 2 0,0 0 4,-3 2 19,-2-1 10,-2 2 19,-4 0 21,-1 1 7,-4-1 2,-4 4-4,-1-4-8,-2 1 5,1-1 15,-3-1 4,2-2-54,-2-1 14,3-2-35,1-3 14,1 2-73,4-3-29,-3-2-88,12-2-111,-13 1-175,13-1-75,0 0-535,-4-10-662</inkml:trace>
  <inkml:trace contextRef="#ctx0" brushRef="#br0" timeOffset="119081.73">26524 11575 440,'0'0'462,"0"0"-62,0-7 244,0-7-376,0 14-47,0 0-40,0 0-32,0-11-28,0 11-21,0 0-21,0 0-19,0 0-16,0 0-13,0 0 2,0 0 28,0 0 45,-5 15-9,3-4-14,-3 5-10,1 0-2,-1 5 5,1 1-11,-3-2-8,1 2 8,-2 0 3,2-2-3,-3 0 7,2 0 6,0-3-3,-2-2 4,3-1-9,-1-2-42,-4 9 118,8-13-52,3-8-41,-9 7 15,9-7-39,0 0 21,-6-11-38,6 0 12,0-6-53,2-1 33,0-7-29,3-5 33,1-1-36,1 2 4,2 0 7,9-28-7,-6 30 47,1 3-35,-5 3 35,4 3-46,-3 1 38,2 3-40,-1 3 30,0 3-33,-1 2 32,1 2-29,-10 4 28,21 0-22,-9 5 8,-1 3 32,0 1-37,-1 3 35,1 2-31,0 3 32,-2 1-25,-4 0 26,3-1 2,-3 0-18,0 0-34,-1-1-41,1 0-61,-3-2-14,0-2-131,0 0-11,2-2-105,1 4-408,-5-14-63,10 5-412</inkml:trace>
  <inkml:trace contextRef="#ctx0" brushRef="#br0" timeOffset="119511.71">26915 11555 526,'0'0'455,"4"-11"-83,-4 11-82,0 0-42,0-14-43,0 14-2,0-12-45,0 12-5,4-14-19,-4 14-8,5-14-32,-5 14-3,6-14-35,-1 6 3,2 3-25,2 0 5,-9 5-21,18-7 9,-18 7-20,15 0 14,-6 3-6,10 7 13,-11-3-8,2 0-7,-1 3-1,-1 0-2,-1 1-4,2-1-1,-4-1 1,2-1 9,-1 0-9,-2 1-5,4-2 2,-8-7 0,11 12 13,-11-12 7,18 8 54,-18-8-30,15-2-5,-6-4-4,-1 1-7,3-7-20,-3 0 23,6-5-48,-5-2 17,0-3-7,0 1 1,-2-1 1,-1 1 5,1 0-9,-3 4-13,1 2-30,-2 2-42,1 2-43,-4 0-51,0 11-39,4-15-26,-4 15-9,2-12-28,-2 12-430,0 0-222</inkml:trace>
  <inkml:trace contextRef="#ctx0" brushRef="#br0" timeOffset="119974.71">27359 11229 189,'0'0'444,"0"0"134,10 2-358,-10-2-4,4 12 53,-2-2 0,1 2-44,-2 0-48,0 3-33,1 2-25,0 1 8,0 2-16,1 0-8,-1 1-19,0 2-8,0 0-16,1-1-10,1 0 41,-2-3-67,1 1 47,-1-4-66,0 1 49,0-1-65,1-4 47,-2-1-72,0 1 57,-1-12-48,2 17 62,-2-17-83,0 0 11,0 10-85,0-10-161,-9-10 116,5 0 0,1-6 28,-3-1 7,1-5 28,1-3-7,-1-6 26,3-1 27,2 3 98,-2 3 23,2-2 48,0 2 27,2 0-63,0 1 39,7-19 49,1 23-116,-2 1 67,3 2-71,1 3 47,1 1-52,1 5 71,-1 1-64,3 3 43,-3 2-71,0 3 52,-1 3-65,3 1 54,-3 2-63,-1 4 62,-4 1-41,0 1 31,-2 1-54,-3 2 2,-2-1 6,0 0 0,-2 2-3,-3-1-16,0-2-31,1 2-36,-3-1-47,2-2-70,-1-3-32,2-1-45,4-8-44,-15 9-1554</inkml:trace>
  <inkml:trace contextRef="#ctx0" brushRef="#br0" timeOffset="120094.71">27817 10985 165,'17'-6'526,"-4"2"-97,1 4-77,1 1-32,1 4-37,3 3 3,-4 4-92,3 2 44,-2 6-56,0 5 62,-3 1-19,2 7-41,-4 3-31,-2 6-6,-4 1 72,-1 6-68,-6 0-1,0 1-69,-5 1-5,-1-2-69,-7 9-7,-4-4-61,-4 0-42,-4-3-59,-40 48-294,29-54 96,-7-3-33,-2-3-98,-5-4-326,-2-4-351</inkml:trace>
  <inkml:trace contextRef="#ctx0" brushRef="#br0" timeOffset="120937.72">25798 11289 276,'-2'-11'332,"2"11"-86,0 0 8,-3-14-72,3 14-29,0 0-20,-4-14-15,4 14-8,-8-7 5,8 7-11,-8-7-3,8 7 5,-18-4 93,18 4-112,-15 4-11,6 3-5,-4 1 21,0 8 5,-2 6 9,-1 7-3,0 7 18,-1 3-5,2 3-17,0 12 23,2-6-14,3 1-20,2 0-14,-2 38 50,6-48-57,4-6 1,2 1 13,1-4 18,4-5 5,1 0 26,1-3-44,5-5 24,-1 0-41,1-2 14,3-4-29,2-2 22,-1 0-39,0-5 18,-1 0-28,-1-1 25,1-1-36,-5-2 26,2 1-19,0-1 31,-14 0-18,19 0 22,-19 0-20,16 0 17,-16 0-26,14 0 13,-14 0-19,0 0 16,18 0-22,-18 0 34,14 0-16,-14 0-17,0 0 16,0 0-13,13 0-1,-13 0-11,0 0 14,0 0-18,0 0 12,0 0-13,11 0 11,-11 0-17,0 0 15,0 0-16,0 0 8,0 0 7,0 0-3,0 0 23,0 0 0,0 0 20,0 0-3,14 0 13,-14 0-10,0 0 8,0 0-11,0 0-26,0 0 27,0 0-1,0 0-12,0 0 1,0 0-13,0 0-5,0 0-4,0 0 3,0 0-12,0 0-1,0 0-37,0 0-27,0 0-52,0 0-51,0 0-95,0 0-61,0 0-88,0 0-85,0 0-753,0 0 157,11-4-703</inkml:trace>
  <inkml:trace contextRef="#ctx0" brushRef="#br0" timeOffset="129426.87">28643 11010 419,'0'0'294,"0"0"-48,0 0-62,0 0 16,0 0-75,0 0 45,0 0-76,5-9 65,-5 9-81,0 0 73,0 0-73,0 0 58,0 0-70,0 0 53,0 0-69,0 0 48,0 0-52,0 0 40,0 0-59,4-8 51,-4 8-66,0 0 52,0 0-56,0 0 57,0 0-50,0 0 69,0 0-58,0 0 55,0 0-55,0 0 78,0 0-31,0 0-60,0 0 52,0 0-59,0 0 55,0 0-56,0 0 60,0 0-66,0 0 49,0 0-60,0 0 55,0 0-56,0 0 53,0 0-59,0 0 53,0 0 17,0 0-55,0 0 60,0 0-53,0 0 50,0 0-56,0 0 57,0 0-56,0 0 55,0 0-56,0 0 50,0 0-50,0 0 53,0 0-53,0 0 61,0 0-47,0 0 47,0 0-53,0 0 50,0 0-61,0 0 51,0 0-55,0 0 53,0 0-55,0 0 52,0 0-58,0 0 56,0 0-54,0 0 46,0 0-4,0 0-44,-3-9 56,3 9-52,0 0 55,0 0-53,0 0 57,0 0-61,0 0 59,0 0-53,0 0 46,0 0-52,0 0 57,0 0-62,0 0 55,0 0-24,0 0-34,0 0 54,0 0-48,0 0 57,0 0-63,0 0 45,0 0-49,0 0 61,0 0-58,0 0 58,0 0-57,0 0 60,0 0-54,0 0 60,0 0-18,0 0-38,0 0 12,0 0 5,0 0 2,0 0-1,0 0 0,0 0 3,0 0 1,0 0-2,0 0-1,0 0 2,0 0-2,0 0 1,0 0-2,0 0-2,0 0-1,0 0 5,0 0-6,0 0-3,0 0 1,0 0 1,0 0 1,0 0 2,0 0-3,0 0 3,0 0 0,0 0 1,0 0-1,0 0 8,0 0 11,0 0-4,0 0 3,0 0 0,0 0-1,0 0-2,0 0 1,0 0-2,0 0 2,0 0-4,0 0 5,0 0-3,0 0-2,0 0-1,0 0-1,0 0 11,0 0-20,0 0 1,0 0-1,0 0-10,0 0 8,0 0 0,0 0 2,0 0 0,0 0 1,0 0-5,0 0 0,0 0 1,0 0 1,0 0 2,0 0-4,0 0 2,0 0-9,0 0 7,0 0 3,0 0 0,0 0-1,0 0 1,0 0-2,0 0 2,0 0-9,0 0 9,0 0 3,0 0-4,0 0 2,0 0-11,0 0 9,0 0-1,0 0 0,0 0-1,0 0 4,0 0-2,0 0-1,0 0 1,0 0-1,0 0 2,0 0-1,0 0 10,0 0 4,0 0-1,0 0 17,0 0-14,0 0-1,0 0-2,0 0-1,0 0-2,0 0-2,0 0-2,0 0-4,0 0 4,0 0 1,0 0 1,0 0-4,0 0 2,0 0 1,0 0 10,0 0-6,0 0-2,0 0 8,0 0-2,0 0-3,0 0 1,0 0 6,0 0 6,0 0 7,0 0-9,0 0-2,0 0-2,0 0-3,0 0-1,0 0-4,0 0 1,0 0-5,0 0 1,0 0-2,0 0-5,0 0-6,0 0-12,0 0-20,0 0-36,0 0-55,0 0-92,0 0-36,0 0-137,0 0-40,0 0-1221,0 0-215</inkml:trace>
  <inkml:trace contextRef="#ctx0" brushRef="#br0" timeOffset="130117.87">28591 11035 157,'0'0'351,"0"0"-79,0 0-41,0 0-31,0 0-73,0 0 32,0 0-47,0 0 38,0 0-73,0-12 65,0 12-82,0 0 75,0 0-63,0 0 62,0 0-63,0 0 55,0 0-53,0 0 57,0 0-51,0 0 65,0 0-65,2-10 59,-2 10-63,0 0 55,0 0-64,0 0 53,0 0 31,0 0-119,0 0 47,0 0-61,0 0 42,0 0-67,0 0 49,0 0-60,0 0 52,0 0-57,0 0 56,11 8-53,-11-8 78,12 16-53,-4-6 51,6 17-13,-4-11-55,0 4 70,-1-2-50,4 1 1,-2 5 2,2-2-4,-3-1 6,1-2 5,0 1 2,-1-1-27,-1 1 28,1-1-22,1 0 22,-4-2-28,2 1 29,-1-3-32,-2-2 25,1-1 2,-2 0-4,-1-2 0,3-1 0,-7-9 2,7 15 2,-7-15 16,6 12 6,-6-12 55,5 9 1,-5-9 25,0 0-27,2 4 74,-2-4-112,10-8-68,-8-4 16,0-2-49,1-9 39,0 0 0,1-4-7,-2-4 11,2-1-2,-1-2 2,2 2-1,-1-2 10,-1 0-11,0 1-10,1-30-25,0 37 15,-2 2-34,0 1-41,-1 4-38,2 0-40,-1 3-35,-2 3-46,2 0-54,0 1-42,-1 2-47,-1 10-494,3-19-461</inkml:trace>
  <inkml:trace contextRef="#ctx0" brushRef="#br0" timeOffset="130547.87">29323 10622 89,'0'0'448,"5"-11"-41,-5 11-126,0 0 13,4-10-122,-4 10 33,0 0-110,0 0 42,0 0-87,0 0 49,0 0-76,-13 3 19,6 7 19,-1 4 31,-2 7 42,1 5 42,-1 4-85,0 7 41,0 3-45,1 0 39,3 3-71,0-2 52,3-4-72,1-5 43,2-2-61,2 3 68,0-7-66,2 0 52,2 2-65,14 22 51,-9-28-4,6-1-76,-3-6 2,2-1-126,1-1-72,2-4-60,1-3-44,-1-3-102,-4-3-333,1-4-270</inkml:trace>
  <inkml:trace contextRef="#ctx0" brushRef="#br0" timeOffset="131002.87">29743 10701 123,'0'0'404,"0"0"-111,0 0-59,-1-12-45,1 12-45,0 0-25,0 0-17,0 0 2,0 0 19,-13 3-1,13-3-23,-17 23 119,11-10-65,-2 2-59,1 2 38,-1 3-50,1 2 65,0-2-47,2 6 36,0-3-76,1 0 56,2 0-60,0 0 50,2-3-69,0-1 47,1 1-61,4 16 102,-1-20-39,1-2-57,1 1 56,1-2-64,2-3 56,0-1-63,2-2 52,0-1-52,0-5 44,2 1-61,-1-4 56,0 1-68,2-5 61,-2 1-57,1-4 59,-2-2-59,0-1 59,0-2-65,-3-3 59,2 1-51,-5-1 53,-3 0-46,1-1 51,-2 0-44,0 1 28,-2 0 9,1 0 2,-2 2-6,0 1-10,-3-11-10,3 15-58,-3-1-53,1 3-60,4 8-60,-7-16-53,7 16-65,-6-11-16,6 11-11,-8-6-51,8 6-363,0 0-290</inkml:trace>
  <inkml:trace contextRef="#ctx0" brushRef="#br0" timeOffset="131438.85">29627 10930 228,'0'0'360,"0"0"-55,-9-6-91,9 6 39,-3-10-100,3 10 42,0-12-81,0 12-22,4-13-2,-4 13-11,6-17-17,6 3 36,-3 7-61,-2 0-6,3 2-10,-1 1 4,-9 4-8,20-4 3,-20 4 3,19 2 51,-9 1-67,-1 3 55,4 3-63,-4 0 58,1 3-55,2 1 61,7 13 28,-6-11-59,-4-3-3,0 0 1,2 0 7,-2-2 2,1 1-13,2-2 5,-2 0 2,1-4 4,0 0 5,0-1 11,2-1-12,1-3-13,0-3-5,0 1-60,3-3 52,-3-2-7,0 0-15,-3 0-35,1-2-55,-2 0-43,0 0-63,1-2 10,-1 1-46,-1 1-109,0-2-271,-3 3-131</inkml:trace>
  <inkml:trace contextRef="#ctx0" brushRef="#br0" timeOffset="131875.87">30392 10694 19,'0'0'510,"0"0"-114,4-8-60,-4 8-64,0 0-36,0 0-35,6-8-25,-6 8-24,0 0-26,0 0 20,0 0-75,0 0 37,3-4-54,-3 4 11,0 0-65,0 0-2,0 0 2,0 0-3,0 0 12,0 0 69,-2 18-54,-1-9 38,0 3-59,-1 1 54,1 3-62,-1 2 65,0 0-11,-6 22 23,5-19-44,1-4-6,0 2 2,1-2-11,-1 0-2,2-2 0,-2-1-4,1-2 2,2-1-1,-2-1 2,3-10-1,-3 16 2,3-16 8,-4 14 20,4-14 90,-2 12-67,2-12-59,0 0 45,0 0-64,0 0 49,0-21-54,2 8 55,1-4-55,-1-2 51,4-5-60,0 2 59,0-2-50,1 2 20,-1 2 69,1 0-51,0 2 38,-1-1-63,1 5 57,1-2-58,-1 4 56,-1 1-61,0 0 51,-1 2-62,1 2 56,0 2-59,-6 5 60,12-5-55,-12 5 58,13 2-51,1 8 48,-8-2-54,1 2 61,-1 2-60,0 1 57,1 2-60,-2-2 53,1 1-88,0 2 32,0-2-102,-1 0-13,-1 0-67,1-2-72,0 2-77,0-3-91,4 6-1364</inkml:trace>
  <inkml:trace contextRef="#ctx0" brushRef="#br0" timeOffset="132284.87">30695 10880 360,'0'0'383,"0"0"-66,-5-9-76,5 9 233,-4-12-265,4 12-75,-3-13 69,3 13-96,-1-15 46,1 15-70,0-16 31,0 16-73,5-18 41,-2 8-68,1 1 51,1 1-66,-5 8 48,11-15-59,0 3 29,-11 12 16,15-8-63,-15 8 54,13-5-55,-13 5 59,13 5-58,-13-5 58,16 8-53,-10-2 51,2 1-8,0 1 1,-2 1-4,-1-1 0,2 0-5,-1 0-4,0-1 13,-1 0-16,2-1 2,-7-6 3,10 11 14,-10-11 0,13 6 11,-13-6-2,17 2 5,-17-2 7,21-3-5,-8-4 5,2 0 23,1-2-47,19-23 50,-17 14-5,1-4-78,-2-2 52,0 2 8,-3-1 8,-1 6-13,-4-2-13,1 4-15,-3 2-16,0 1-41,-1 1-55,-1 1-42,-5 10-25,8-13-21,-6 4-276,-2 9 209,0 0-57,0 0-384,0 0-205</inkml:trace>
  <inkml:trace contextRef="#ctx0" brushRef="#br0" timeOffset="132772.87">31177 10486 452,'0'0'418,"0"0"200,0 0-383,0 0-43,0 0-40,6-8-29,-6 8-33,0 0-15,0 0 23,3 12 26,-3-12 41,2 18-8,0-4-22,0-1-35,-1 3 46,0 4-61,2 23 106,-3-18-26,1 1-70,1-2 33,-2 2-85,1-1 43,-1 0-16,0-1-12,1-3-10,1 2-12,-1-3-6,-1-1-6,0 1-12,-1-3-38,2 0-56,-1-4-45,0 0-37,-1-1-18,2-1-13,-1-11-28,0 14-76,0-14-124,0 0-407,0 0-369</inkml:trace>
  <inkml:trace contextRef="#ctx0" brushRef="#br0" timeOffset="132889.87">31188 10609 213,'4'-17'412,"-4"17"-65,2-19-46,-2 19-58,3-20 13,0 9-22,-1 0-28,2-1-46,-1 0 12,1 0-47,1-1-9,2 1-31,-2 1-4,2-1-28,-1 2 9,-1 0-22,3 3 14,-3-2-19,5-4 27,-10 13-37,9-13-18,-9 13 14,12-7-15,-12 7-11,10-4 27,-10 4 10,14 0-21,-14 0 12,11 5-18,-11-5 13,13 7-24,-13-7 2,13 12 3,-3 0 6,-10-12 18,8 16-8,-4-7 1,-4-9-1,2 19 1,-3-9 4,0 2 2,-3-2-2,0 1-2,0-1-6,-1 2-54,1-2 67,-1 0-63,-1 0 65,-6 8-56,7-10-40,0-1 12,0 0-103,5-7-6,-11 10-116,11-10-194,0 0-264,-13 3-245</inkml:trace>
  <inkml:trace contextRef="#ctx0" brushRef="#br0" timeOffset="133324.87">31514 10202 176,'0'0'558,"10"-5"-128,0 1 140,-10 4-385,11-5-5,-11 5-59,12-3-6,-12 3-45,0 0 12,17-2-33,-17 2 26,14 3-15,-14-3 21,17 7-35,-17-7 9,16 7 20,-7-1-1,-1 2-25,2 0 67,-1 4 78,-2 3-13,-1-1-34,-2 3-14,1 2-38,-4 2-11,0 3-15,-2 1-3,-4 2-14,3 3-58,-4 0 55,0 1-56,1-1 53,-9 29-22,7-30-42,1-2 52,0-4-5,-2 1-6,0-2 1,2-1-8,0 0-8,0-4-1,0-1-16,1-3-24,0 1-46,0-1-52,1-3-50,-1 1-65,-7 7-513,12-18-175,-13 10-510</inkml:trace>
  <inkml:trace contextRef="#ctx0" brushRef="#br0" timeOffset="136279.87">26915 8345 373,'0'0'301,"0"0"-39,-8-6-35,8 6-37,0 0-24,0 0-5,-6-7-4,6 7 1,0 0-7,0 0-7,0 0-15,-7-7-4,7 7-5,0 0-5,0 0-12,0 0 43,0 0-78,0 0 37,0 0-68,-4-7 41,4 7-70,0 0 46,0 0-27,0 0-49,0 0 6,0 0 8,0 0 0,0 17 3,0-17-1,6 16 1,-3-3 6,-1 1-5,2 0 49,2 1-56,-2 2 50,2 0-53,1 2 50,4 20-25,-4-20-34,0-1 54,-1-1-58,-1-1 59,1-1-58,-1 0 55,2-1-58,-5-2 56,3 0-55,-3-2 56,2-1-51,-2 0 56,-2-9-57,6 16 50,-6-16-51,4 12 56,-4-12-51,4 11 53,-4-11-55,0 0 58,4 12-58,-4-12 58,0 0-50,3 9 54,-3-9-61,0 0 54,0 0-58,6 9 66,-6-9-71,14 2 23,-14-2 32,13-3-57,-13 3 58,21-6-56,-10 4 59,3 1-60,1-3 55,3 0-54,-2 0 54,4 0-46,1 0 49,2-1-55,2 1 55,0-3-59,27-3 30,-25 6 29,-2-2-53,2 2 65,-1-3-54,6 2 67,-1-2-51,-1 1 70,3-1-56,-1 2 44,-3-1-63,4 0 52,-6 1-55,0 1 55,-1-2-61,30-4 69,-31 6-10,2-1-51,0-1 52,-3 2-50,3-1 59,-2 1-56,0-1 52,0 1-58,1-1 51,-3 0-53,0 2 52,1-1-58,-1 0 56,1 0-53,1 0 47,-2-1-62,2 2 62,-1 1-62,1-1 57,-1 0-58,-1-1 51,4 2-50,-3-1 54,-1 1-53,3-1 53,-2 1-38,2-1-15,-5 2 6,0-2 9,21 0-6,-22 2 18,0 0 3,0 1 11,-2-2 15,2-1 7,-2 3 4,1-3 9,0 2-2,-3 0-6,3-1-6,-1-1 7,0 2-12,-3 0-8,-1-1-2,17 0 14,-18 1-28,5 0-5,-3 0 5,-1-2-4,2 3 1,0 0 2,2 0-3,0-2-1,0 1 7,1 1-9,-1-1 7,1 1-4,-1-3 4,1 3 2,-2 0 6,-1-2 3,-2 2-1,3-1 1,-2 1 3,-1-1-1,0 1-3,0 0 1,-1-1-3,1 0 3,-1 1-10,0-1-1,-13 1 1,21 0 0,-21 0 2,30-1 15,-30 1-20,16-2 6,-16 2-22,15 0 36,-15 0 1,13-3-1,-13 3-6,0 0-3,15-1-3,-15 1 4,0 0-7,15 0-6,-15 0 3,0 0 1,13-3 7,-13 3 5,0 0 9,0 0 17,0 0 2,12-3 4,-12 3-15,0 0 11,7-6-19,-7 6 6,5-12-7,-5 12-8,6-13-4,-2 3-6,-1-1-3,6-14-3,-6 12 0,0 3 15,0-1-3,-1 0 15,-2 11-21,4-18 10,-4 18-17,4-12 5,-4 12-7,2-13 11,-2 13-16,4-11 14,-4 11-17,3-10 5,-3 10-41,0 0-22,0 0-126,1-12-91,-1 12-183,0 0-63,0 0-199,-18 4-340,8-2-683</inkml:trace>
  <inkml:trace contextRef="#ctx0" brushRef="#br0" timeOffset="138977.87">30207 8201 507,'0'0'442,"0"0"-77,0 0-56,-4 10-21,4-10-30,0 0-11,0 0 269,0 0-241,0 0-66,3 9 12,-3-9-72,11-2 30,1-2-64,3 0 58,3-2-76,5 1 31,0-2-61,2 0 27,1 1-65,5 0 46,1-2-69,33-3-44,-33 8-55,-3-1-119,-1 3-141,-1 2-212,-4 0-525,-6 0-707</inkml:trace>
  <inkml:trace contextRef="#ctx0" brushRef="#br0" timeOffset="140218.87">26474 13087 219,'0'0'358,"0"0"-64,0 0-15,-11-4-28,11 4-8,0 0-6,-7-8 15,7 8-15,0 0-27,-9-8-1,9 8 1,0 0-7,-7-9-5,7 9-30,0 0 22,-4-10-51,4 10 103,0 0-147,-4-9-43,4 9 12,0 0-24,0 0 41,11 5-40,-1 1 31,0 2-44,1 4 28,5 2-4,-1 3-4,4 3-1,2-2-9,-2 4-1,28 24 21,-25-24-36,5 3-4,-6-7 5,2 0-11,-4-1 0,2-1-3,-3-5 3,-3 1-1,2-4-1,-4-1 2,0-1 5,-2-2 1,-11-4 3,23-1-3,-14-6-8,2-1-1,-2-4-3,-2-8-5,-1-2 1,-1-2-1,-3-3-23,0-6 28,-2 5-24,0-2 21,-2 4-6,0-2 32,2 5-15,-2-1 2,-1 6-3,-1-15-72,4 20-53,0 2-66,0 11-57,0-20 15,0 20-88,4-13-31,-4 13-28,7-11-41,-7 11-533,14-7-521</inkml:trace>
  <inkml:trace contextRef="#ctx0" brushRef="#br0" timeOffset="140669.87">27506 12600 412,'0'0'349,"6"-13"-99,-2 2 214,-4 11-203,3-10-73,-3 10 42,0 0-81,3-10 25,-3 10-81,0 0 30,0 0-75,2-11 40,-2 11-74,0 0 50,0 0-58,0 0 75,-3 12-33,-4 10 120,5-7-52,0 4-43,-1 7 61,2 1-56,-4 5 0,3 3 1,2 3 7,2 7 10,0 0 10,4-1 1,1 1 7,1-2-11,2-3 6,3-1 12,0 0-11,2-3 10,1-4-4,1 0-15,-1-9-13,1 1-7,0-4-4,3-1-2,-2-2 0,0-5 4,-1 1-1,0-4-3,-1 0-8,-2-3-4,0 1 2,7 2 88,-9-5-64,-3 0 4,-9-4-3,13 5-7,-13-5-10,14 7-9,-14-7 0,11 2-11,-11-2-8,0 0-5,13 7-8,-13-7-9,0 0-1,9 3-14,-9-3 7,0 0-36,9 5-29,-9-5-54,0 0-39,0 0-52,0 0-70,0 0-84,10 2-50,-10-2-217,0 0-870,0 0-1112</inkml:trace>
  <inkml:trace contextRef="#ctx0" brushRef="#br0" timeOffset="144527.87">28018 12843 212,'0'0'415,"0"0"-93,0 0-37,-5-10-32,5 10-22,0 0-16,-4-11-4,4 11 46,0 0-54,-4-9 61,4 9-58,0 0 49,-5-9-69,5 9-9,0 0-14,0 0-16,-5-9-17,5 9-25,0 0-27,0 0-18,0 0-24,0 0-9,0 0-5,0 0 0,0 0 5,4 13 9,1-3 47,5 16 37,-4-11-86,2 4 27,1 1-22,-3 0 23,2 1-35,-1-1 22,3 1-5,-4 0-8,1-1-10,0-1-5,-2-2-5,1-2-1,-2 0-3,0-1-10,1 13-63,-3-16-26,-1 0-34,-1-11 17,0 16-105,0-16 7,-3 13-96,3-13 31,0 0-81,-6 7 28,6-7-11,0 0 17,-9-8-10,9 8-51,-5-16-196,3 6-88</inkml:trace>
  <inkml:trace contextRef="#ctx0" brushRef="#br0" timeOffset="144945.87">28063 13028 471,'-3'-12'193,"1"3"-20,-1-1-18,0 1-22,1-1 0,-1 0 4,-2-13 136,1 10-90,2-1-7,-3 0-9,2 0 43,1-2-80,-2 1 64,2-1-65,0 0 26,2 3-76,0-1 40,2-2-76,0 0 44,3 2-68,-1 0 54,10-12-18,-7 16-62,1 0 54,2 1-61,1 2 50,-1 2-58,1 3 61,1 2-62,-12 0 62,21 2-53,-10 3 71,0 4-57,-2 1 64,0 0-58,-4 0 55,1 4-46,-3-2 66,0 0-48,-3 1 18,-3 1 11,0-1-5,-4 1 6,1-1-20,-1 2-13,-1-5-27,0 2 26,0-2-27,1-3-10,1 0-85,6-7-86,-19 11-404,19-11 229,0 0-49,-13-3-419,13 3-360</inkml:trace>
  <inkml:trace contextRef="#ctx0" brushRef="#br0" timeOffset="145478.87">28560 12620 21,'0'0'838,"7"-5"-568,-7 5 25,0 0-101,0 0 58,8-7-21,-8 7-20,0 0-25,0 0-67,0 0 40,0 0-72,9-7 37,-9 7-77,0 0 46,0 0-54,0 0 96,5 9-31,-5-9-52,0 12 61,0-12-44,4 21 58,-3-9-75,0 4 41,1-3-64,-1 3 61,0 0-48,1 0 44,-1 1-58,-1 0 4,2 1 28,-2-1 23,2 0-43,-1-1 24,0 1-38,-1-2 26,3 0-10,-3-2-6,0 1-8,1-2 3,-1 0-12,0-12 3,0 22-7,0-22-1,1 17 8,-1-17 17,0 18 55,0-18-14,0 0 2,0 15 2,0-15-20,0 0 3,0 0-33,0 0 5,0 0-15,0 0 8,0 0-11,0 0 7,-7-7-33,7 7 15,-2-20-22,0-8 16,1 9-9,1 1-2,-2-1 1,2-3-6,2-2-1,-1 2-2,1-2 4,2 2 2,1 2 5,-2 2-4,1 1 2,0 2-1,1-1 0,-1 3 2,1-1-3,-3 3 0,3 2 2,-1 0-1,1 1-1,-5 8-3,9-14 1,-9 14 2,10-10 5,-10 10 2,12-7-5,-12 7 0,12-4 0,-12 4-2,11 2 5,4 6-5,-8-2 6,2 1 3,-2 4 0,2 0-3,0 1 4,0 1 2,0 0 4,0 4-5,1-2 4,-1 2 3,-1-3 0,1-1 0,-2 1-15,1-1 26,6 12 3,-7-14-29,-4-1 21,3-1-21,-2 0 11,-4-9-40,9 15 3,-9-15-69,7 10-9,-7-10-83,5 9-65,-5-9-152,0 0-114,0 0-633,10-9-771</inkml:trace>
  <inkml:trace contextRef="#ctx0" brushRef="#br0" timeOffset="147310.87">29185 12750 282,'0'0'356,"-16"5"-94,16-5 32,-16 6-92,16-6 63,-14 4-67,14-4 35,-16-2-56,16 2 50,-14-2-62,14 2 49,-11-6-80,11 6 46,-15-9-86,15 9 44,-8-13-75,3 6 38,2-3-74,3 10 45,-2-15-64,2 15 45,3-18-61,1 8 55,1 1-66,11-9 33,-6 9 23,-1 4-70,0-2 59,1 4-61,1 2 58,-11 1-57,23 1 60,-12 4-61,3 1 60,-4 2-58,3 2 61,1 3-58,-3-2 61,1 1-62,7 10 31,-9-12 31,-1-1-56,-1 0 56,-2-2-60,2-1 63,-8-6-56,11 9 67,-11-9-53,12 3 53,-12-3-66,12-4 62,-12 4-65,12-14 60,-7 4-61,3-2 54,-4-3-70,1-5 55,-3 1-64,2-2 64,-3 2-51,1 0 58,-2 3-58,1-1 66,-1 3-65,0 14 42,1-23-103,-1 23 10,2-18-94,-2 18 25,1-22-261,-1 22 199,3-12 12,-3 12-31,7-9-54,-7 9-296,9-8-100</inkml:trace>
  <inkml:trace contextRef="#ctx0" brushRef="#br0" timeOffset="147774.87">29640 12267 344,'4'-12'338,"-4"12"-54,0 0-42,0-13-54,0 13-23,0 0-10,0 0-7,-8-5-6,8 5-9,-8 5 11,8-5 41,-10 12-61,2-2 66,0 2-69,2 2 32,0 1-64,0 5 49,0-2-70,0 24 111,5-23-50,-1 1-77,5-1 47,-2 1-68,3 1 48,0-4-53,2 3 47,0-3-58,1-3 58,1-1-67,2 0 52,-1-4-61,1 0 57,1-2-62,11 0 44,-22-7 11,22 0-55,-13-5 44,1 0-70,-1-4 51,-3-4-93,1-1 38,-2-3-73,-4-3 59,0-1-47,-2 2 73,0 0-44,-2 0 13,-2 2 14,0 1 56,1 2-83,-1 1 10,1 4-105,-1 0-46,-1 2-17,6 7 0,-10-9 12,10 9-19,0 0-43,-16 1-76,16-1-179,-11 8-37</inkml:trace>
  <inkml:trace contextRef="#ctx0" brushRef="#br0" timeOffset="148173.85">29532 12537 97,'0'0'410,"0"0"-97,-13 1-33,13-1-37,0 0-90,0 0 47,-10-5-8,10 5-8,0 0-17,-5-12-29,5 12-23,0 0-2,-1-13-20,1 13-16,4-9-8,-4 9 2,5-10-14,5 0 2,-10 10-55,11-8 52,-11 8-57,16-6 69,-16 6-45,16-3 52,-16 3-64,23 0 58,-11 1-60,2 2 49,-1-2-64,0 2 53,0-1-61,3 1 44,11 1-73,-15-3 7,1 2-29,-13-3-24,23 1-28,-23-1-21,22-2-82,-22 2 12,18-7-28,-9 2-46,0-3-357,-2-3-147</inkml:trace>
  <inkml:trace contextRef="#ctx0" brushRef="#br0" timeOffset="148274.85">29951 12126 405,'21'-11'819,"-21"11"-506,21-1-3,-9 3-55,2 5 45,-1 1-68,3 7 66,-1 0-61,1 6 41,-3 1-65,1 4 63,-3 3-72,-2 1 7,0-1-78,-5 3 2,0 32 45,-5-29-125,-5 0 17,0 3-61,-5 1-61,0-2-33,-1-1-148,-2-2-62,2-5-205,-4 2-198,0-9-270,1-5-553</inkml:trace>
  <inkml:trace contextRef="#ctx0" brushRef="#br0" timeOffset="149931.87">30503 12132 230,'0'0'338,"0"0"-83,0 0 9,0 0-48,-6-6 17,6 6-82,0 0 78,0 0 130,-4-12-223,4 12 39,0 0-62,0 0 44,0 0-68,-5-9 34,5 9-74,0 0 45,0 0-76,0 0 50,0 0-62,0 0 59,0 0-66,0 0 58,14 18 23,-8-8-59,2 3 56,1 1-65,1-2 56,2 7-56,0-2 54,0 1-68,2 0 63,0 2-11,3-1-2,-3-2-6,-1 0-4,1-1-8,0-2-3,0-1 1,-4-2 3,1-2 6,0 0-8,-4-3 22,2 0 2,0-1-50,-9-5 47,14 3-56,-14-3 57,14-4-60,-14 4 54,12-13-60,-7 1 53,-1-2-59,0-24 35,-2 14 20,-2 0-49,0-1 52,0 0-35,-2-1 51,0 0-66,2 2 72,-1 0-39,0 4 61,1 2-44,0-1 36,-1 2-40,1 2 38,0 2-33,0-12 71,0 13-49,0 12-37,0-19 32,0 19-29,0-16 17,0 16-32,0-13 25,0 13-35,0-13 21,0 13-27,0 0 28,1-14-32,-1 14 28,0 0-33,-1-12 5,1 12 24,0 0-26,0 0 20,0 0-43,0-12 16,0 12-60,0 0 25,0 0-88,0 0 27,0 0-30,0 0-34,0 0-30,0 0-36,0 0-35,0 0-33,0 0-43,0 0-28,0 0-110,0 0-243,0 0-240</inkml:trace>
  <inkml:trace contextRef="#ctx0" brushRef="#br0" timeOffset="153434.87">31553 11386 309,'0'0'390,"0"0"-91,-4-13-52,4 13-61,0 0-36,-6-8-31,6 8-29,0 0-8,0 0-20,-11 2 16,0 11 111,3 0-139,1-1 83,0 8-3,-2 2 23,0 7-13,0 0-21,0 3-4,3 0-15,0 3-5,-1-2-23,4 1 13,-2-2-22,4 0-5,-2-3-9,7 25 65,-3-26-30,3-3-6,0 0-9,1-3-17,0 0-46,2 0 40,2-3-63,-2-1 60,2-1-64,1-4 34,-1-1-106,2-2 14,-1 2-49,0-4-76,14 1-467,-13-6 170,0-6-247,3-2-257</inkml:trace>
  <inkml:trace contextRef="#ctx0" brushRef="#br0" timeOffset="153956.85">31954 11558 412,'1'-22'788,"-1"22"-526,-1-13-54,1 13-44,0 0-32,-3-13-28,3 13-20,0 0-12,0 0-3,-15 1-5,15-1 32,-11 10-29,4-3 28,1 3 8,-1 3 20,-7 22 129,5-16-145,3 3-7,-1-1-25,2 2 4,1-1-25,1 0 7,0-3-20,2 1 5,1-3-20,1-1 10,0 1-16,3-3 17,0-2-15,0-2 17,7 10 40,-3-15-28,2-2 1,0 0-12,-10-3-1,25-3-2,-13-2-4,1-3-13,0 0-3,1-7-10,-1-3-5,-3-2-14,1-3-6,-2-4-9,-2 5 12,3-24-15,-7 27 11,-2 1 10,-1 0-2,0 5-17,0-1-45,-3 4-59,3 10-59,-7-16-37,7 16-40,-9-7-20,9 7-3,-13 1-94,13-1-309,-15 6-201</inkml:trace>
  <inkml:trace contextRef="#ctx0" brushRef="#br0" timeOffset="154373.87">31845 11761 732,'0'0'332,"0"0"-9,-12-2-87,12 2-19,-8-8-71,8 8 11,-5-9-19,5 9 16,-6-13-28,6 13-7,-2-15-5,2 15 10,-2-15-40,2 15-1,7-21 30,-2 14-82,3 0 13,-1 0-27,2 2 13,2 1-22,1 0 13,-12 4-21,24 0 17,-11 3-18,3 0 14,-2 2-19,2 4 18,-2-2-18,4 1 17,15 12-8,-17-9-11,2 0 19,-3-2-17,0 0 19,-2-1-18,1-1 18,-1-1-15,0-1 24,-3 1 7,0-5 26,-10-1-18,21 1 5,-11-3-18,1-1 5,9-11-6,-10 3-48,0 2 13,-2 0-22,-2-1 4,0 0-49,0 4-26,-6 6-73,10-13-39,-10 13-111,8-10-43,-8 10-357,7-7-233</inkml:trace>
  <inkml:trace contextRef="#ctx0" brushRef="#br0" timeOffset="155070.87">32348 11317 442,'0'0'333,"7"-8"-76,-7 8-47,0 0 83,0 0-128,0 0-35,0 0 32,6-8-33,-6 8 28,0 0-49,0 0 0,0 0-44,0 0 7,0 0-37,0 0 6,0 0-18,0 0 19,5 13 0,-5 8 115,2-5-56,-2 2-26,0 3 3,0 0-27,-2 3 4,2 1-21,-1 2 10,1-3-18,-1 1 12,0-1-24,-1-1 15,1-2-4,1-4-5,0 0-4,-1 10 17,1-14-17,0-13 2,0 20 15,0-20 9,-2 17 35,2-17 19,0 13 22,0-13 28,0 0-5,-1 11-15,1-11-40,0 0-12,0 0-41,-4-10-15,3-14 15,2 12-24,-1-5-9,0 0 6,3-2-1,-2 1-5,3-3 11,1-1-7,2 3 4,0-1 3,-1 1-1,1 3-4,-2 1-2,4 2-1,-3 1-8,8-7-1,2 8-18,-16 11 16,14-5-5,-14 5 8,18 4 1,-9 1 4,0 2-1,1 1 2,-1 3 1,0 0-2,0 1-2,-2 1-7,1 0-23,-2 1-38,8 13-180,-8-14 49,-1 1-39,0-2-27,0 0-21,1-1-7,-1-3 1,3-1-104,0-2-319,-8-5-223</inkml:trace>
  <inkml:trace contextRef="#ctx0" brushRef="#br0" timeOffset="155580.87">32936 11219 448,'5'-10'446,"-5"10"-59,6-16-85,-6 16-51,3-13-55,-3 13-38,5-9-39,-5 9-24,0 0-27,0 0 4,0 0-14,0 0 22,-12 14 117,7-2-70,-2 1-10,2 3-3,-4 2 7,1 4-21,1-1 2,-2 5-34,1-4 1,3 2-26,0-1 15,1-1-25,1-4 7,2 2-5,1-2-11,0 16 14,1-21-21,2 2-1,1-4 0,1 0 3,2-1-1,3-3 0,-1-2-1,1-2-4,3 0-1,-1-4-2,5-2 3,-2-1-3,2-5-9,0 0 9,15-19-20,-16 7-4,0 0 13,-3-1 3,-1-4-3,-3 3 1,-3 1 3,-1 0 9,-1 5-1,-2-1-15,-1 2 16,-1 2-6,0 1-24,0 1-53,-3 2-59,-6-5-268,9 15 164,-12-10-75,12 10-2,-13-3-43,13 3-392,-15 4-254</inkml:trace>
  <inkml:trace contextRef="#ctx0" brushRef="#br0" timeOffset="156019.87">32908 11430 19,'0'0'495,"0"0"-138,0 0-5,-13-1 177,13 1-315,0 0-41,0 0-32,-8-7-23,8 7-13,0 0-17,-3-10-3,3 10-14,0 0-7,6-12-3,-6 12-8,8-7-9,-8 7-4,11-11-5,6 5 32,-17 6-35,15-3-3,-15 3-5,20 3-10,-10 0 3,0 0-7,1 3 1,1 0-3,-1-1 1,1 1-2,0 4-11,0-3 13,0 1 0,0-1-1,9 7 6,-11-10-7,-1 1-3,0-1 16,2 0 6,-11-4-2,16 3 1,-16-3-12,18-3-33,-9-2-48,-1-2-42,-1 2-51,2-4-80,-3-4-74,0 1-480</inkml:trace>
  <inkml:trace contextRef="#ctx0" brushRef="#br0" timeOffset="156131.85">33435 10997 326,'0'0'478,"20"4"-51,-10 0-42,3 4-53,0 1-2,1 4-38,0-1-48,15 21 203,-12-13-261,-4 5-44,-1-2 3,-3 4-16,-1 0-16,-5-1-15,-2 1-19,-4 5-19,-2 2 8,-4 4-18,-6 1-45,-3-1-77,-5 2-104,-5 5-122,-37 39-1174,34-50-245</inkml:trace>
  <inkml:trace contextRef="#ctx0" brushRef="#br0" timeOffset="161117.87">32582 11306 248,'0'0'231,"0"0"-19,0 0-63,0 0-20,0 0 9,-1-10-45,1 10-9,0 0-12,0 0-5,0 0-5,0 0 4,-4-11 19,4 11-4,0 0 9,0 0 2,0 0 6,-5-10-3,5 10-8,0 0-3,0 0 53,-4-8-84,4 8-5,0 0-2,0 0-4,0 0-1,-4-10-8,4 10-6,0 0 3,0 0 11,0 0-10,0-13 5,0 13-7,0 0-5,3-13-34,-3 13 81,3-14-21,-3 14-9,2-10-8,-2 10-3,0 0-5,5-13-6,-5 13-6,5-9-3,-5 9-3,10-8 0,-10 8-5,8-6 4,-8 6-7,11-6 0,-11 6-3,10-4 1,-10 4 5,0 0-2,15 2-2,-15-2 1,10 4-4,-10-4 0,12 5 6,-12-5 3,9 6 2,-9-6-2,9 7-3,-9-7-2,8 8 1,-8-8 17,11 7 6,-11-7 16,0 0 13,9 4-3,-9-4-9,0 0-5,16-4-4,-7-2-9,0 2-9,3-3-7,-1-3-5,2 4-3,0-3-26,-2 1-14,10-7-162,-12 9-16,-9 6-203,16-8-395,-16 8-352</inkml:trace>
  <inkml:trace contextRef="#ctx0" brushRef="#br0" timeOffset="168251.87">25802 10836 47,'0'0'368,"0"0"-115,0 0-49,0 0-56,0 0 3,0 0-62,0 0 21,-7 6 51,7-6-121,0 0 34,0 0-44,0 0 43,0 0-43,-2 11 65,2-11-62,0 0 46,-2 11-58,2-11 43,0 0-59,0 14 58,0-14-56,2 10 75,-2-10-23,7 11-9,-7-11 60,5 8-59,-5-8 48,12 4-52,-12-4 52,16 3-70,-16-3 42,25-3-61,-10 2 50,4-4-62,-1-1 3,2 0 8,3-2 5,-1 0 5,2-1 7,3 0 1,-1 0 1,2-2 6,2 4-9,-1-1-3,-2 2-6,-2 4-2,2 0-1,-3 2-4,1 2 0,0 1-3,0 2 3,-2 0-6,23 8 42,-25-6-4,-1-2-55,-5 1 49,2 1-54,-4-3 56,-2 1-62,1-1 62,-12-4-52,19 5 55,-19-5-48,18 5 74,-18-5-31,13 3 52,-13-3-66,23-4 46,-13 2-16,1-3-63,0 1 2,1-2 2,5 2 1,-1-3 0,1 2 1,4-1 0,2-1 4,2 1-1,6 0-1,1-1 3,-1 0-1,2 0 1,-3 1-1,-3 0 15,0 1-12,-3-1-2,1 0 0,-1 1 1,-3-4-4,1 3 8,-1-1-8,-5 0-20,1-1-46,-1-1-29,-1 2-32,-1 1-12,-3-3-31,8-6-363,-19 15-235,6-11-289</inkml:trace>
  <inkml:trace contextRef="#ctx0" brushRef="#br0" timeOffset="168735.89">26346 10474 164,'0'0'407,"-4"-10"-68,4 10-116,0 0-9,-2-10-93,2 10 20,0 0-70,0 0 30,0 0-55,0 0 36,12 3-51,-3 12 52,-3-6-27,-2 0-4,2 4-3,-1-1-5,-1 1-6,0-2-1,-1-1-7,2-1 5,-5-9 3,4 17 37,-4-17 4,2 12 30,-2-12-10,0 0-4,0 14-11,0-14-14,0 0-3,-8 6-1,8-6-8,-10-5-10,10 5-8,-11-12-13,7 4-6,0-3 42,0-2-60,2-3 48,2 2-63,0 0 50,2-2-59,6-14 25,-4 17 22,1 2-60,-1 2 56,2 1-55,0 1 51,0 1-45,-6 6 48,11-8-57,-11 8 57,9-2-53,-9 2 53,0 0-52,12 2 56,-12-2-52,0 0 32,2 12 28,-2-12-56,-4 10 54,4-10-93,-10 10-1,10-10-119,-7 11-45,7-11-39,-8 12-60,8-12-412,-5 7-243</inkml:trace>
  <inkml:trace contextRef="#ctx0" brushRef="#br0" timeOffset="169221.87">26537 10396 1036,'0'0'550,"8"-7"-174,-8 7-17,0 0-143,10-6 5,-10 6-100,0 0-2,5-7-126,-5 7-20,0 0-140,0 0-16,12-5-26,-12 5-22,10-4-69,3-2-973</inkml:trace>
  <inkml:trace contextRef="#ctx0" brushRef="#br0" timeOffset="169362.87">26809 10263 524,'0'0'385,"0"0"-21,0 0-146,16 1 16,-16-1-68,6 11 57,-3-1-86,-1-1 26,2 6-63,-4 0 33,4 4-69,-4-2 50,3 19-8,-1-18-92,-2 0 1,5 1-2,-5-2-1,0-2-6,2 0-7,0-3-25,-2 0-45,0-12-37,0 20-2,0-20-14,0 11-65,0-11-74,0 0-90,0 0-193,0 0-53</inkml:trace>
  <inkml:trace contextRef="#ctx0" brushRef="#br0" timeOffset="169470.87">26731 10345 13,'-8'-9'729,"-3"-8"284,11 17-639,-6-12 5,6 12-109,-5-13 15,5 13-107,2-12 19,3 5-91,4-1 27,9-3-76,1 1 41,9-2-69,3 0 24,0 2-115,8-2-15,42-6-432,-43 12 156,-2 0-132,2 1-285,2 1-287</inkml:trace>
  <inkml:trace contextRef="#ctx0" brushRef="#br0" timeOffset="169977.87">29924 10344 440,'0'0'476,"0"0"-82,0 0-61,3-13-45,-3 13-39,0 0-20,1-15-49,-1 15-23,4-10-21,-4 10-14,10-21 51,-3 11-112,3 0-11,0-1-12,5 0-2,1 1-8,2-1 9,0 4-12,2-1-10,2 1-2,-1 2-3,-1 3 0,0-1-2,-1 0-2,2 3-7,-1-1 3,-2 2 2,1-1-4,-1 1 9,-3 1-2,-1-2-4,1 0-14,-2 3 17,0-3 3,-1 0-5,2 0 0,-1 0-1,1-3 1,1 1-3,3-3-4,19-7-6,-14 5-18,1-5-11,2 0 3,-4 3 13,1-1 2,-2 2-2,0-1 7,-1 3 2,1-3 5,-2 3 3,3-2 8,-5 4 7,4-2-2,-2 2-4,17-4 11,-18 4-8,-2 0-6,0 2 1,-2-1-18,-2 0-38,-1 1-62,-1-1-84,-10 3-128,15-4-516,-15 4-388</inkml:trace>
  <inkml:trace contextRef="#ctx0" brushRef="#br0" timeOffset="170448.87">30138 9927 304,'0'0'394,"0"0"-46,0 0-138,0 0 7,0 0-105,0 0 32,0 0-79,0 0 38,1 21-68,-1-21 42,1 19-68,1-9 51,-2-10-14,1 20-8,-1-20 5,1 18-3,-1-18 4,-1 16 7,1-16 16,0 12 2,0-12 28,0 0 23,-3 14 3,3-14-17,0 0-9,-5 3 111,-10-5-169,15 2 49,-9-11-70,4 1 45,1-1-62,3-1 52,-1-3-64,2 3 57,2-2-41,-1 2 53,2 1-62,0 0 47,3-1-11,0 2-8,10-5 4,-6 8-20,0 2-6,0 2 0,-10 3 7,18-2-65,-18 2 62,16 1-51,-16-1 64,11 8-52,-11-8 55,5 16-76,-5-16 9,-4 23-136,-1-8-38,-4 2-104,-4 5-135,-1 0-293,-2-3-261</inkml:trace>
  <inkml:trace contextRef="#ctx0" brushRef="#br0" timeOffset="171178.87">28402 13101 323,'0'0'380,"-12"8"3,12-8-124,-9 5-23,9-5 37,-10 7-83,10-7 40,-9 9-88,9-9 39,-9 13-70,4-5 58,1 2-66,0 0 49,0 1-74,3 1 42,0 1-76,1-2 45,1 15 4,3-15-89,-2 2 51,3 2-57,-1-5 54,1 1-67,0-3 58,1 2-61,2-3 57,0 0-61,1-2 48,4-3-84,-2-1 22,3-2-99,0-2-10,4-4-97,0-2 63,1-3-13,-1 4 88,1-2-19,-3 3 73,-3-2-29,2 4 85,-1 0-30,-1 3 81,-1-1-61,1 1 67,1 4-63,-1 1 63,4-1-47,14 7 27,-14-3 8,2-2-52,-2 1 74,2-2-38,1-1 69,0-1-60,0-2 72,5-2-64,0-4 65,6-4-64,3-5 49,2-2-72,-1-4 51,-1-4-72,31-33 35,-35 28-56,-5-1 58,-1 3-65,-2 1 55,-6 7-62,-4 4 41,0 1-99,-3 4 1,1 0-125,-4 5 36,-6 7-57,12-8-23,-12 8-73,0 0-370,14 3-201</inkml:trace>
  <inkml:trace contextRef="#ctx0" brushRef="#br0" timeOffset="171757.87">29464 13660 253,'0'0'426,"0"0"-118,0 0-62,-5 12-60,4 0 90,1-12-172,0 15-15,0-15-2,1 19 13,-1-7 68,0-12-66,3 25 58,-3-14-56,0 2 58,0-1-62,0 0 58,0-12-61,-3 19 52,3-19-66,-1 25 106,1-25-76,-2 12-65,2-12 45,-3 9-66,3-9 43,0 0-99,0 0 4,-5-8-92,4-3 25,2-4-74,0-2 26,2-6 27,-1 5 87,2 1-44,1 0 76,-1 1-45,-2 1 56,2 4-54,0 0 55,0 2-57,0 1 39,-4 8-84,11-10 38,-11 10-89,0 0 14,13-2 14,-13 2 13,8 5 24,-8-5 18,9 10 22,-9-10 82,0 0 38,2 9 20,-2-9 7,0 0-18,0 0-19,-2 11-18,2-11-22,0 0-71,0 0-101,0 0-96,0 0-134,0 0-337,-7-8-205</inkml:trace>
  <inkml:trace contextRef="#ctx0" brushRef="#br0" timeOffset="172263.87">32217 12063 263,'0'0'463,"0"0"-82,0 0-118,4 12-30,-4-12-72,1 13-2,-1-13-62,2 17-19,-2-17-16,4 14-3,-4-14-14,4 13 1,-4-13 3,10 15 60,-10-15-65,16 3 12,-5-4-34,6-2 19,2-3-32,4-3 22,0 1-9,2-3-5,1 1-2,-3 2 4,0 1 16,-1 0 9,-4 4 10,0-1 4,14 3 133,-18 2-80,2 2-12,0 1-1,0 1-6,-2-1 20,2 1-9,-1-1 17,0 2-4,-1-1 12,3-2-5,-4-1-15,2-2-12,-1 0-24,4 0-10,18-9-134,-17 1-85,0 0-112,0-3-81,-1 1-83,-1-2-592,-2 1-634</inkml:trace>
  <inkml:trace contextRef="#ctx0" brushRef="#br0" timeOffset="175495.87">3708 13705 608,'0'0'403,"-11"-10"-22,11 10-86,-6-8-65,6 8-51,0 0-32,-7-7-42,7 7-24,0 0-78,0 0 58,3 15-10,-3-15-62,13 13 51,-5-5-50,2-1 50,3 3-6,1-4-8,2 0-1,1-3-49,2 0 60,3-3-58,2-3 58,2-2-52,5-5 2,43-26 40,-39 11-51,8-6 55,0-1-18,-2-4-4,0 0-16,-2-1 0,1 1-10,-7 6-1,-1 4 1,-1 1 5,0 4-4,-6 7 3,2 3 2,-4 3 1,-3 7 0,1 1 6,3 3 4,0 3 2,-1 3-2,2 3 0,0 0 14,1 1-6,-2 0-1,-5-3-62,3 0 76,-2-3-42,2 0 91,-4-4-45,4-3 56,26-11 10,-18-1-34,5-7-8,-1-2-11,0-6-11,-2-2-48,5-9 49,-4-1-55,-1-2 7,-6 6 6,-2 0 2,-1 4 50,-5 3-58,-3 7 26,-3 4-106,6-8-159,-12 18 134,-6 7-27,0 0-53,0 0-97,5 12-251,-9 2-68</inkml:trace>
  <inkml:trace contextRef="#ctx0" brushRef="#br0" timeOffset="176006.87">4784 13859 452,'0'0'369,"0"0"-130,-2 14-8,2-14-55,7 33 80,-3-17-161,1 1-18,1 1-14,2 0-4,-1 3-12,0-3-2,-1 1-9,1-5 17,-1 1-2,-1-2 3,-1-4 4,0 3 4,-4-12 17,5 16 30,-1-8 16,-4-8 50,2 12 4,-2-12-81,0 0 30,0 0-81,0 0 39,0 0-19,-16-7-10,8-6-18,-2-5-7,1-1-63,0-6 58,-1 0-55,2 2 58,0-20-27,6 25-31,2 0 55,1 1-60,2 3 48,0 1-71,3 0-6,-1 4 52,-5 9-47,11-11 57,-11 11-52,10-2 62,-10 2-47,11 6 47,-11-6-75,14 29-168,-12-15 81,2 1-77,-1 1-27,1 0-30,-3-1-48,0-3-234,0-1-80</inkml:trace>
  <inkml:trace contextRef="#ctx0" brushRef="#br0" timeOffset="176093.87">4877 14011 795,'0'0'272,"0"0"65,0 0 329,0 0-364,-4-9 46,4 9-50,0 0 46,-6-8-48,6 8-14,0 0-35,0 0-42,-3-11-49,3 11-34,0 0-48,0 0-82,-4-10-65,4 10-179,8-12-529,1 5 229,0-1-411,3-4-551</inkml:trace>
  <inkml:trace contextRef="#ctx0" brushRef="#br0" timeOffset="177397.86">9719 11673 366,'0'0'288,"0"0"-55,0 0-27,0 0-24,0 0-30,0 0-2,-3-11-6,3 11 6,0 0 8,0 0 3,0 0-1,0 0-21,0-15-12,0 15-7,0 0 83,1-14-115,-1 14-5,0 0-4,3-12-1,-3 12 6,0 0 4,1-13-6,-1 13-7,0 0-11,2-11-5,-2 11 3,0 0 5,0 0-13,0-14 29,0 14 46,0 0-85,1-12 26,-1 12-34,0 0 29,0 0-32,0-13 28,0 13-27,0 0 37,0 0-28,0 0 34,1-12-35,-1 12-3,0 0-6,0 0-3,3-11 4,-3 11-21,0 0-4,0 0-4,0 0-3,8-7-3,-8 7-5,0 0-1,16 0 31,-16 0-29,20 3 35,-8 1-30,3 1 25,1 2-30,4 1 30,20 14-27,-20-10-11,3 0 29,0 1-22,0 0 23,0 0-26,-3-1 25,-2 0-28,0 0 26,-1-2-29,-2-2 29,-2 1-29,1-1 30,-4-2-27,-1-1 33,9 6 34,-18-11-6,13 6 58,-13-6 14,11 4 38,-11-4-22,0 0-12,11-4-38,-11 4-14,4-18-29,-3 1-1,0-4-26,0-6-11,-1-6 0,2-1-4,1-34 19,-3 39-13,2 2 15,-1 1-13,0 6 4,0 1-15,1 2 4,-1 1-36,0 4-20,-1 0-66,2 1-38,-2 11-102,3-18-14,-3 18-19,8-10-32,5 4-581,-13 6 233,14 3-264,-14-3-513</inkml:trace>
  <inkml:trace contextRef="#ctx0" brushRef="#br0" timeOffset="179770.87">25139 10392 80,'0'0'283,"-11"6"-78,3-3-29,8-3-20,-17 12-29,10-5 1,-2 3-33,-1-1 0,-1 1-16,1 1 35,1 1-39,-9 18 64,7-13-68,2 0 10,1 3-2,-1 2-10,1 6 7,1-1-1,-1 4-1,2-2 1,0 4 50,0 2-60,1 6 48,1 0-57,0 3 40,0 0-50,2 1 38,0 2-22,0 2-8,2-2-6,0 2 4,0 0 24,0-1-9,4 1-4,-4-2 41,3 2-32,0 0 64,0-1-75,2 0 41,-1 1-64,0 1 50,6 50-14,-1-49-43,-5-1 1,3 1-21,-2 2 25,1-2 2,-2 2-10,-2-2 2,-1-2 46,2 1-67,-4-1 57,-1-3-36,0 0-24,-3-3 55,-1-4-57,-10 34 17,3-37-3,3-1-2,-4-6-11,1-4 11,-1 0-8,-1-1-2,0-5 4,-1-4 3,2-1-2,1-4-28,1-2 36,-1-2-4,4-2-1,9-4 3,-23 0-14,14-4 2,1-1-6,2-1-16,0-2-11,3-2-14,3 10-2,0-21-2,3 8 56,4-2-54,2 2 57,2-2-49,4 0 48,-3 3-55,5 2 55,14-3-72,-16 10 4,2 3 62,1 3-59,2 3 63,0 6-51,0 5 58,0 4-48,2 7 4,-6 4 8,2 3 23,-5 6-1,-1 2 35,-5 2 13,1 5 17,-3 55 108,-3-48-78,-2-1-12,0 0-12,2 0-14,-2-1 16,4-1-38,1-1 3,2-2 12,4-2-24,7 5 36,3-3 3,3-5-1,6-2 8,3-5-4,50 28 37,-37-40-66,5-5-5,7-3-10,-6-7-31,0-5-36,-1-2-27,1-5-28,-2-5-28,-5-4-81,0-5-107,-9-6-107,-3-9-108,-10-1-681,-6-10-816</inkml:trace>
  <inkml:trace contextRef="#ctx0" brushRef="#br0" timeOffset="181186.99">24775 12576 490,'0'0'465,"0"0"-45,0 0-155,0 0-1,0 0-104,8 4 16,-8-4-90,0 0 32,6 16 4,-6-16-106,3 17 6,-2-5 13,-1 2 8,1 3 3,0 4 21,-1 4 3,0 2 9,-1 2 5,1 6-16,-1 2 16,-1 9-3,0-1 5,-5 2 0,2 2 61,-3 1-80,-1 1 43,-1 0-70,-1 7-10,-2-2-3,-3 1-1,-1 0-20,1-3 32,-5 0-14,1 0 29,-6-1-1,-1 1 2,-5 1-1,-2 0 6,-45 55 113,34-56-111,-4 1 1,-3 0 3,-12 7-3,-2-1-40,-3-1 46,-3 1-28,-2-5 35,-4 1-36,-1-4 36,-7 2-13,-1 0-6,-5-4 0,-2 2-7,-103 43 37,93-50-54,0 1-5,-6-2-9,-5 1-7,-5-4-1,-4 2-20,-1-2 20,-3-3-16,-4 1 21,-2-2 0,0-3-6,-2 0 0,-1-4-4,-2 1 20,-137 23-5,137-30-25,2-2 19,1-3-22,0-2 24,1-3-27,-1 1 23,1-4-23,2 1 21,0-4-19,1 1 20,2-1-21,0-1 21,-2-1-18,2-2 16,-91-2-3,106-3-25,-17-1 28,2-5-24,2 0 16,4-3-19,22-2 20,-21-3-12,5-4 2,4-2 0,5 0 6,0-6-6,3 0 9,19 3 1,-15-8-16,17 6 22,-13-8-41,4-2 44,16 4-1,-1-1-4,-12-6-2,14 4-4,3 0-7,-14-7-11,15 5-1,-11-10-1,13 7-5,3 1-9,-13-11-34,15 7 35,-76-48-59,79 46 28,0 0 44,1-2-29,-3 2 42,2-2 2,1 1-4,-2 1 8,2 0 2,1-2-34,0 3 42,1 1-32,0-1 34,-1 2-33,3 0 37,-54-37-5,58 43-23,0-2 31,2 1-33,3 5-2,-3-4 2,2 2 5,1-1 32,1 1-29,0 0 28,1 0-29,2 0 27,-1 0-32,-1-1 33,5-3-35,-44-37 21,44 38 14,2 1-31,0 0 33,-2 0-37,2 1 42,-1 0-32,1 0 1,7 5-5,-9-4 6,2 1 1,-2 1-48,5 2 60,-1-3 1,-4 0-1,-39-37-3,43 32 0,2-1-8,-3 2 11,3-3-10,0 1 24,0-2-28,1 2 28,1-1-3,7 5-32,-2 0 2,-3-7 8,3 7 3,2 0-2,0 1-4,-27-40-40,31 39-1,1 0 58,-2 0-4,3 0-15,-1 2 13,2 0 3,1 2 26,0 1 7,1 4 22,4 2-36,-2-1 17,3 1-34,-3-1 17,3 1-29,-16-24-1,17 26 0,-1-1 3,4 2 1,-5 1 2,5 1 3,-5-2-1,3 2-2,0 1-2,-3-2 3,1 0 0,-1 2-4,1-1 2,-1 1-64,-1-4 62,-16-10-26,16 14-15,1 2 9,0 1 18,0 0 15,3 1 7,-2 2 49,2 0-62,2 2 58,-3-2-69,3 2 60,-3 0-67,4-1 62,-1 0-66,0 1 63,-9-8-27,9 7 24,0 0 3,0 0-2,0-1-10,0 0 7,0 2 21,2-2-2,-1 2-8,0-2 3,0 3 6,3-1 1,-1 2-2,1-1-9,5 8-11,-12-14 12,12 14-31,-6-11-8,6 11-10,-7-8-5,7 8-16,0 0-14,-6-8-18,6 8-21,0 0-23,0 0-28,-8-8-42,8 8-40,0 0-17,0 0-44,0 0-350,0 0 267,0 0 14,-6 8-43,6-8-46,0 0-343,-4 12-291</inkml:trace>
  <inkml:trace contextRef="#ctx0" brushRef="#br0" timeOffset="181689.98">12468 11343 178,'0'0'424,"0"0"-94,0 0-51,0 0-50,0 0-18,0 0 158,0 0-208,0 0-12,0 0-10,0 0-2,0 0-1,0 0-15,0 0-3,0 0-3,0 0-22,0 0 4,0 0-21,0 0-7,-6 7-2,6-7-17,0 0 17,0 0-46,0 0-7,-2 11-3,2-11 0,2 17 3,-2-5 4,1 1-3,2 2-1,-3 3 16,2 0-22,0 0 14,0-1-22,0 1 19,0-2-20,1 15 25,-1-19 4,-2 0-17,2-1 46,-2-11-13,2 17 48,-2-17-19,0 15 46,0-15-25,2 11 10,-2-11 3,0 0-14,0 0-15,0 0-19,0 0-14,-6-14-15,4 0-28,-2-5-57,1-5 60,-1 0-2,2-2 7,-1 0 8,3 1 30,-1 2 25,-1 4-4,2 0-13,0 0-12,0 3-15,2 2-12,-2 1-6,4-9-5,2 13-3,1 3-2,3 0 2,5 1 1,7 3-18,6 0-84,10 1-154,15 0-211,5-5-932</inkml:trace>
  <inkml:trace contextRef="#ctx0" brushRef="#br0" timeOffset="182094.99">12787 11267 601</inkml:trace>
  <inkml:trace contextRef="#ctx0" brushRef="#br0" timeOffset="183945.07">10654 15773 255,'-8'-10'378,"1"0"-100,2 2-6,0 0-75,-1 0 2,1 1-40,1-2 24,4 9-25,-8-11 18,8 11-26,-7-11-7,7 11-41,-5-8-8,5 8-40,0 0 6,0 0-32,0 0 21,0 0 66,12 12-70,-4 0 8,4 3-21,3 6 12,1 1-22,0 0 0,0 2 1,-1-2-8,-1 0-7,-2-2 4,0-2-2,-3 0 13,-1-4 7,1-2 7,1 12 71,-6-15-28,-4-9-5,4 16-64,-4-16 53,-4 8-63,4-8 55,0 0-65,-17-1 53,7-5-2,0-6-16,-2-4-6,-3-6-3,3-2-9,1-2 8,-3-34-2,13 33-11,1-3-5,3 0-4,4-1 2,4 5 4,3-1-2,3 4-1,2 3-3,3 5 1,-2 5 2,2 5 1,1 5 3,3 1-1,-1 6-2,30 22-1,-28-8 1,-3 4 3,-6-3 2,-5 2-2,-2 1 0,-7-1 10,-1-2 16,-4 0-52,-3 4 66,-5-1-49,-1 0 46,-2 0-57,-3-3 65,0-1-69,-1-5 59,2-3-93,-1-3-4,2-1-45,-1-5-65,2-1-55,12-3-63,-18-4-56,18 4-23,-10-12-415,10 12-303</inkml:trace>
  <inkml:trace contextRef="#ctx0" brushRef="#br0" timeOffset="184472.07">11328 15693 194,'0'0'685,"0"0"-106,0 0-79,12 2-47,-12-2-60,0 0-33,0 0-41,0 0-34,0 0-94,-6 7 16,6-7-82,0 0 15,0 0 0,0 0-178,0 0-8,0 0-66,0 0-69,0 0-28,0 0-49,0 0-23,0 0-86,0 0-43,10 3-432,-10-3-384</inkml:trace>
  <inkml:trace contextRef="#ctx0" brushRef="#br0" timeOffset="184988.09">11800 15415 686,'0'0'482,"5"-13"-67,-5 13-141,0 0-4,7-7-103,-3 17 140,0-2-196,-2 4-23,3 4-9,0 5-5,0 1 0,3 6 7,-1 0-22,0 2 4,1 1-21,-1-3-4,0-1 0,0-3 2,-2-1 10,1-2-5,0 13 41,-1-19-41,-3-2 1,0-1 13,2-3 18,-4-9 10,1 17-21,-1-17-8,0 0-11,-5 9-2,5-9-11,0 0-15,-11-14-9,5 2-14,-3-8-30,-7-30-74,8 17 63,0 2 13,2-1-35,1 3 81,2 5-43,2 3 59,0 4-59,1 3 56,2-2-57,3 5 58,-5 11-57,9-10 58,-9 10-7,16 0 0,4 10 11,-8 0-25,0 1-2,3 0 2,0 3-2,-2-2-1,1 0-3,-3-3 0,0 0 0,-1-1 0,1 0 2,-2-1 3,-2-2 12,-7-5 9,14 5 1,-3-8 29,-11 3-35,8-11-4,-5 3-3,-3-6-3,0-1-6,-3-2-1,-1-5-48,0 1 53,-1 1-49,0-1 48,1 7-90,0-2 21,-1 2-99,2 3-10,1 0-141,0 1 16,2 10-35,0 0-46,2-16-388,-2 16-277</inkml:trace>
  <inkml:trace contextRef="#ctx0" brushRef="#br0" timeOffset="185090.06">12351 15359 119,'0'0'650,"6"-5"-63,-6 5-161,0 0-5,9-13 130,-9 13-391,0 0 12,0 0-125,0 0-32,0 0-142,0-13-37,0 13-79,0 0-15,0 0-40,7-6-351,-7 6-159</inkml:trace>
  <inkml:trace contextRef="#ctx0" brushRef="#br0" timeOffset="185222.07">12646 15132 461,'9'-8'452,"-9"8"-148,8-7 0,-8 7-105,0 0 50,0 0-47,12 7 42,-12-7-73,8 17 37,-3-4-84,2 8 37,1-2-64,4 6 45,-3 1-74,3 3 36,-2-3-25,1 3-7,1-1-14,-1-2-12,0 0-9,-1-6-5,-2-1-8,-1-2-4,1-2-3,-2-2-2,0-2 1,-3-2 0,1-1 6,2 3 14,-6-11-36,0 0-7,0 0-19,5-14-28,-8 3-8,-1-6-19,-4-3-66,-3-6 52,-5-6-42,0-2 54,-4-4-32,1-1 74,0 1 46,0 2 43,-19-30 195,22 39-158,3 4 68,1 0-45,1 5 58,0 0-54,2 0 43,3 4-75,-1 2 33,2-2-69,1 2 29,2-1-53,-1-1 35,6-1-55,1-3 49,10-20-14,-3 19-52,2-3 27,2 2-84,-1 4 12,2 1-87,0 0 10,-1 4-89,2-1-2,1 4-105,-3-1-5,1 6-38,-3 2-92,1 0-249,-3 2-225</inkml:trace>
  <inkml:trace contextRef="#ctx0" brushRef="#br0" timeOffset="185394.07">12805 15115 132,'0'0'369,"-2"14"-72,2-14-70,0 0 41,0 17-78,0-17 62,4 9-68,-4-9 56,0 0-65,9 8 44,-9-8-58,0 0 49,20-1-65,-11-2 44,3-2-67,1-2 33,2-3-79,3-1 38,1 0-72,0-1 25,4-2-136,-2 3-23,0-1-125,2 0-133,15-8-1017,-19 8 229</inkml:trace>
  <inkml:trace contextRef="#ctx0" brushRef="#br0" timeOffset="198226.2">8565 1768 165,'0'0'356,"0"0"-110,-5-12-25,5 12-56,0 0 10,-7-11-50,7 11 35,-6-9-15,6 9 21,-10-9-14,10 9 10,-9-8-20,9 8-18,-11-10-18,11 10-18,-11-10-31,11 10 4,-9-9-27,9 9 2,-12-9-15,12 9-30,-22-10 56,22 10-40,-20-7 5,10 4-11,10 3 8,-23-2-8,10 2 2,-2 0-6,2 0 5,-5 2-13,3 1 11,-3 1-8,0 1 6,-1 2-2,-1 1 0,-24 6-12,19-2 4,-1 0 15,1-1-11,-1 3 13,-1-2-8,4 1 5,-1 0-8,2-2 2,3 0 4,0 1 7,-2 0-9,5 0 6,-3 0-10,1-1 8,-17 15-23,19-14 16,-2 1 13,2 1-12,0 0 8,2 0-2,-3 0 4,3 1-5,-1-1 4,2 1-38,-2 1 35,2 0 5,-1 1-3,1 0 2,-1 0-22,2 0 20,2 2-17,-1 1 13,0 1-34,4-1 30,-1 2-34,1 1 7,0 0 2,3 0 4,2 1 12,-1 1-2,2-1-4,2 0 6,0 1 1,2-1 7,6 24-20,-3-24 11,4 1 4,1 0 6,0 0 1,3 1-4,2-3 2,0 3 1,2-2 1,1 2 13,3 2-8,-2-7-23,0-1 33,1 1-30,1-1 28,24 16-16,-20-19-10,-1-1 25,2 0-24,0-4 5,1 1-2,-1-2 12,4 1-1,-2-2 0,2-1 9,1-1-3,1 0-2,-1-2 6,0 1-8,-1-2-4,3-1 18,-1 1 30,0-1-11,-2-2 16,2-2-30,3-2 31,2 1-27,1-3 27,4-1-21,2-3 17,0-1-15,2 0 17,-2-4-22,2-1 10,-2-1-21,43-19 30,-45 17-16,-3 0-9,-1-1 7,0-2 3,-4 1 8,-1-1 10,-5 3 22,0-2-19,-1-3 4,-3-1-4,-1-3 7,-1 0 0,-1-3-19,-4-3-8,14-35 20,-18 30-27,-3-1-14,-2-1 6,-1-2-5,-4 6 4,-2-1 1,-2 0 1,-1-2 16,-2 2-11,-3-4-7,-3 0 11,0 1-11,-3 4 1,-1 0 0,-19-29 58,13 34-52,2 8 0,-6-5-10,-1 4 0,-3 0-3,4 6-3,-3 1-3,-1 0-6,-2 2-3,1 2 4,1 0 2,0 0-1,4 6 5,-1-1-5,-25-4-8,25 8-38,4 2-61,-3 2-41,-3 3-40,1 3-54,-1 3-26,0 2-85,2 4-51,2-2-369,1 3-290</inkml:trace>
  <inkml:trace contextRef="#ctx0" brushRef="#br0" timeOffset="199942.2">16355 5020 260,'0'0'614,"0"0"-381,0 0-1,0 0-38,0 0 1,-3-10-2,3 10-16,0 0-11,-4-8-3,4 8-22,0 0-8,-7-11-1,7 11-12,0 0-18,-6-10-8,6 10-12,0 0-6,-5-8-8,5 8-15,0 0-11,-5-9-11,5 9-11,0 0-11,0 0-7,0 0-10,0 0-6,0 0-4,0 0 10,0 0 3,-3 14 5,7 15-17,-1-7 21,0 3 0,3 5-45,0 3 56,3 8-44,-1 4 55,1 1-59,1 3 59,-1 2-1,2 9-3,2-2 2,-3 0 20,2 2-52,-1-1 76,7 42 35,-8-50-86,-2-2 0,0-3-3,-1 0 46,0-1-54,-1-5 45,-2-5-56,0-3 42,0-1-42,-2-6 42,1-1-50,0-2 46,-1-3-49,0-2 17,0-2-103,-1-2 4,0-1-105,2-1 11,-3-11-145,2 11-200,-2-11-249,0 0-304</inkml:trace>
  <inkml:trace contextRef="#ctx0" brushRef="#br0" timeOffset="203554.93">16366 5083 189,'-12'-8'361,"12"8"-40,-10-5-76,10 5-1,-8-7-66,8 7-11,0 0-12,-9-9 14,9 9-30,0 0-7,-7-5-20,7 5 92,-7-8-105,7 8-40,0 0-8,0 0-8,0 0 9,-5-7-31,5 7 10,0 0-22,0 0 16,7-7-22,-7 7 13,12-5-22,-12 5 20,22-6-15,-8 2 8,3-1-10,2 1 17,4-3-22,2 2 25,5-1-22,3-2 21,0 2-6,8-3-14,3 1 5,3-1 4,4-1 4,3 0-1,11-2 3,3 2-3,69-11 8,-66 11-10,-1 0 4,2 3-4,-2-3-4,0 3 0,0 0 5,0 0-4,-10 4-1,1-1-1,2-1 1,-2 3 1,2 1 1,-2-2-1,1 1 3,61-2 3,-63 1-4,-1 2 3,1-2 8,1 0 21,1-2 4,9 0-8,2 0 3,-1 0-7,0-2-3,-1 2-4,-1-2 7,-10 2-17,8-3-2,-9 2 2,-2 1 6,2-1-10,-2 0-53,1 1 58,-1 0 1,1-2-7,-1 0-1,1 2 2,-2-2 1,2 3-3,-1-3-4,-1 3-2,-1-1 6,0-2-52,-1 1 61,52-5-32,-54 6-16,1 0 65,-1 0-62,1 1 57,-2-3-54,-1 3 55,1-1-49,0 1 49,-3 0-56,2-1 58,-1 0-56,-1 1 56,3-1-55,-3-1 59,49-3-27,-49 6-34,-1-3 55,0 2-56,-2 0 56,0-1 0,1 0-5,-5 1-1,5 1 2,1 0-7,1-1 3,0 1-4,1-1-2,0 3-4,-1-2 8,53-1 6,-49 3-13,2-1 0,2-1-56,3 2 62,0-2-6,1 0-1,1 3-1,0-2-3,1 0 6,-1 0-7,2-1 1,-2 3-5,0-2 1,2-1-1,-2 1 2,2 1-3,-2 0 5,2-2 2,0 2 0,-1 1 5,1 0-3,1-1-9,0 1 4,-2 0-2,1 0 2,1 1 2,0 0-5,-2-1-50,-1 2 63,66 1-32,-63-1-14,0 1 55,0-3-54,12 2 56,-1 0-6,-11-1 0,1-1-3,10 2-59,-1 0 62,-8 0-56,0-2 60,8 3-56,2-3 66,-3 3-66,69-1 32,-68 0 30,3-1-56,0 0 52,-1 2-53,0-2 60,-1 0-65,-10 0 64,11 1-62,0-2 63,0 0-61,3 0 63,0 1-65,-1 0 61,0-1-55,-3 1 50,-9-1-53,1 0 59,9 2-62,-11-4 62,0 4-59,14-2 57,-15 2-58,14-2 59,-13 0-60,11-4 60,-11 4-59,3 0 55,-2 2-56,-1-2 61,62 2-32,-62-2-29,-2 1 58,0 0-55,1-1 55,-1 0-11,-2 0 1,1 3-51,-1-3 59,-1 2-61,-3-2 59,1 1-56,-2 1 55,-2-1-53,-2 4 57,49-3-25,-58-1-32,-3 0 60,2 1-57,-2-1 56,-3 1-58,-1-1 58,-2 2-55,-5-2 49,1 1-51,-3-1 59,-1 0-61,1-1 59,-7 0-57,3 5 62,-2-5-63,-2 0 59,2 0-59,-3 0 58,1 1-53,0-1 46,0-1-46,-1 1 58,3 0-61,0-5 63,0 4-11,3-3-4,2 1-10,-1-1 4,2 1-4,28-8 1,-29 5-8,2 2-1,-2-1 4,5-2-6,1 1 0,1-1 4,-1 1 0,0-2 9,0 3-4,0-2-2,-1 2 4,-4-2 3,-2 2-2,-1 1 9,21-4 23,-24 4-20,-4 1 10,1-1 1,-2 1 0,-3 0-1,-1 0 5,-2 0-2,-10 3 12,20-4-8,-20 4 6,14-2-3,-14 2-4,14-5-7,-14 5-3,10-1 2,-10 1 0,0 0-13,13-5 10,-13 5-22,0 0 7,0 0 4,12-3-9,-12 3 0,0 0-10,0 0-3,11-3 6,-11 3-3,0 0 5,0 0-7,0 0-9,0 0 0,11 0 12,-11 0-9,0 0-5,0 0 0,0 0 7,0 0 7,0 0-2,0 0-6,0 0-2,0 0 4,0 0 0,0 0 2,0 0 4,0 0-13,0 0 9,0 0 8,0 0 1,0 0-2,0 0-3,0 0-1,0 0 2,0 0 4,0 0-4,13 0-2,-13 0 2,0 0-6,0 0 5,0 0 2,0 0-1,0 0 0,0 0 0,0 0-1,0 0 3,0 0 3,0 0-7,0 0-2,0 0-13,0 0 14,0 0 1,0 0 4,0 0-5,0 0-3,0 0 6,0 0-6,0 0 5,0 0-3,0 0 0,0 0-2,0 0-1,0 0 10,0 0-3,0 0-7,0 0-29,0 0 37,0 0-2,0 0-4,0 0-2,0 0-5,0 0-22,0 0 14,0 0-3,0 0-15,0 0-11,0 0-4,0 0 9,0 0 9,1 11 11,-1-11 2,-4 12 8,4-12 7,-7 18-2,2-7 2,0 2-54,-3 2 68,3 2-47,-5 3 59,2 0-56,-2 4 60,-3 1-4,3 2-1,-3 2-7,-1 2-2,1 3-3,-2-1 6,3-5-7,2 3-4,-3 3 1,0 0 5,-8 32-50,9-31 55,1 0-55,0 2 54,1-2-42,-1 3 59,2-7-59,1 3 60,1-1-61,-1-2 54,1 3-52,2-2 57,-1 0-59,1 1 57,1-4-56,-4 27 34,4-30 28,2-2-59,-2-2 50,4-1-50,-1-3 54,-1-1-53,0 0 63,1-1-67,0-3 59,1-1-61,-2 1 59,2-13-48,-1 18 57,1-18-62,-2 16 56,2-16-53,-1 13 63,1-13-64,-1 12 61,1-12-57,0 0 56,-2 13-57,2-13 53,0 0-50,0 0 46,-3 12-50,3-12 38,0 0-39,0 0 58,-3 12-33,3-12-27,0 0 51,0 0-55,0 0 52,-9 4-50,9-4 41,0 0-53,-14 0 60,14 0-57,0 0 55,-12 0-53,12 0 54,0 0-52,-17-1 56,1 1-37,16 0-24,-21 0 51,8 0-58,-2 1 55,-3-1-56,-1 0 57,-4 3-57,-4-3 61,-1 2-56,-4 1 30,-3-1-22,-3 0 66,0 1-60,-4-1 63,-5 2-71,-1 0 58,-1-2-56,1 1 57,-3 1-57,1 1 57,-4-2-58,2 2 58,-3-1-57,1 0 60,-1 1-57,0 1 47,-3-1-45,2-1 52,0 1-50,-56 4 25,58-4 27,1-2-55,-3 1 57,2 1-57,-1-2 57,-2 0-57,1 1 57,-2-1-55,1 2 55,-1-3-54,1 1 51,-1-3-54,2 2 55,0-1-58,-57-1 32,55 0 22,2 0-49,0 0 60,2-1-60,-2 1 57,0 0-57,-1-2 55,1 2-54,-2 0 59,-1 0-58,3-2 46,0 1-46,0 1 53,0 0-49,1-2 52,2 2-59,-1-1 57,0 1-57,-3 0 53,1-1-51,0 2 54,-1-2-55,3-2 52,-1 2-52,-1 1 54,0-2-55,1 2 56,2-1-55,-3 0 65,-53-1-23,54 2-32,0 0 58,0-1-54,-2 1 56,-1-2-40,-1 2 34,1-2-60,-2 2 59,-1-1-58,-2 1 54,2 0-50,0 0 42,1-1-50,-2 0 67,-56-1-36,59 2-31,0-1 56,2 1-53,-1-1 54,3 1-52,-1-2 54,1 1-50,-1-1 58,2 1-52,-1 0 35,0 0-39,0-1 59,-1 0-68,0 1 59,-58-1-39,58 1-18,-2 0 50,-1 1-49,-1 0 51,0 0-59,-2-3 59,0 3-50,1 0 38,-2 3-34,0-3 49,0-3-59,2 3 57,-1 0-59,4 0 47,-2 0-45,3 0 53,0 0-56,0 0 55,0 0-56,2 0 58,-1 0-58,0 0 56,2 0-47,-1 0 41,3 0-44,-2 0 47,1 0-49,1 0 52,0 0-58,-49 3 27,50-2 32,7-1-55,-6 1 52,7 1-49,0-2 47,0 0-48,0 1 49,1-1-49,-1 1 44,1 0-43,1 1 46,2-2-49,-3 2 53,2-2-49,-38 3 15,41 0 32,0-2-54,1 2 48,2-1-43,-3 1 56,2-3-61,1 3 58,-1 0-57,2 1 50,-2 0-48,5-1 49,-4-2-47,1 3 48,-2-1-49,-32 6 25,33-4 16,0 0-37,0 0 44,-2 0-46,-1 2 51,1-2-53,0 2 58,-1-2-54,-5 4 8,5-1-7,1-3 1,1 2 7,-1 0 1,-1 0 7,-39 10-6,37-8 8,2-3 2,2 4-4,-1-3 0,1 0 0,-1 0 3,1 1 2,-7 1-1,8-1 3,1 1 1,-2-2 0,2 1-4,-1 0 2,3-2 0,-1 2-1,-3-1 9,5 0-7,4-1-3,0 0 6,0-1-7,0 1-2,0-1 4,1 0-5,2 0 1,-1 1 0,-1-1 2,2 0-2,0 1 3,2-3-3,-19 6-2,22-5 4,-1 0 51,2 0-60,-1 0 48,3 1-53,-3-1 51,0-1-58,2 2 43,-1-1-45,0-2 62,1 4-60,-1-2 37,2-2-34,-1 2 41,-15 5-10,14-5-40,2-1 54,-3 2-47,-1-1 55,-1 1-58,0 2 57,-2-3-61,0 1 53,0 3-56,-1-3 57,0 2-52,-3-2 50,3 1-51,-3 2 53,-30 5-30,26-6-22,0 1 50,0-1-54,0 2 60,-1-1-59,2 1 57,0-2-56,-1 1 52,0-1-49,0 0 50,5 0-59,0 0 62,0-1-54,-1 0 48,-21 7-22,25-9-18,-1-1 46,4 2-53,1-2 60,0 2-61,1-3 48,1 1-45,2-1 51,1 0-53,2 0 60,-2-1-63,3 3 59,-3-4-61,13 0 54,-31 3-17,31-3-36,-16 2 52,16-2-54,-22 3 55,22-3-53,-22 0 51,22 0-48,-22 3 52,22-3-52,-22 1 49,22-1-46,-22 1 48,22-1-50,-22 0 49,22 0-50,-23 2 52,23-2-54,-23 0 49,11-2-49,12 2 53,-22 0-57,10 2 58,12-2-49,-23 0 50,23 0-47,-24 0 39,11 0-46,13 0 49,-24 0-50,-2 0 26,26 0 26,-25 0-50,12 0 52,-1 0-53,1 0 50,-1 0-47,2-2 56,12 2-57,-24 0 46,24 0-45,-18 0 53,18 0-51,-16-1 50,16 1-52,-22-1 30,22 1 19,-13 0-51,13 0 56,-14 0-60,14 0 24,-11-1-16,11 1 47,-15 0-48,15 0 49,-16-2-52,16 2 57,-17 0-53,17 0 59,-15 0-32,15 0 58,-15-1-27,15 1 53,-13-2-22,13 2 35,-12-3-44,12 3 19,-14-6-44,14 6 23,-14-8-39,4 4 21,2-2-30,-1-3 19,-2 0-30,1 0 22,-13-12-9,14 9 0,-2 2 37,1-2-17,1 2 3,2-1-7,-1 1-6,2-2-50,1 0-74,2-5-80,2 4-106,-1 1-77,4 0-241,-1 0-646,0 0-863</inkml:trace>
  <inkml:trace contextRef="#ctx0" brushRef="#br0" timeOffset="204671.93">15683 5095 111,'-11'-8'323,"1"-1"-17,-2-1-43,1 1 21,0-1-65,0 0-2,2 0 11,-1-2-38,1 3 29,-8-11 172,11 11-229,1 1-12,-2 1-19,2 0-26,5 7-23,-8-12-23,8 12-19,-5-8-12,5 8-8,0 0 1,0 0-7,0 0-5,0 0-1,17 5-1,5 14 12,-8-5-15,1 0-3,2 1 3,-1 3 0,2 0 8,-1 0-7,-3-3-3,1 1-3,-1-1-3,-1 0-2,0-2 0,-4-2-47,0 0 59,0-2-48,-2-2 58,0 1 1,-7-8-49,10 12 62,-10-12-48,9 9 83,-9-9-32,0 0 43,9 4-66,-9-4 18,2-11-32,-2 11-11,2-25 3,-4 8 0,2-2 14,-2-20 50,-1 20-11,3 1 8,-1 3-4,0 0-3,-1 3-15,1 1-9,1 11-9,-1-21-22,1 21-17,-3-12-3,3 12 3,0 0 6,0 0 18,0 0-10,-14 6-7,8 1 16,-3 5 2,1 0 2,1-1 3,-2 4-4,-3-2 4,3 0 0,1-1-2,-2 1 0,1-1 2,2-1 0,-1 0 1,-1-3 2,4 1 4,0-2 1,0 0 19,5-7 15,-11 10-43,11-10 75,-6 9-35,6-9 63,0 0-49,-5 8 46,5-8-68,0 0 40,0 0-103,9-14 54,2 2-10,4-3-7,24-22-1,-21 20-8,0 4 0,-4 1 0,-1 3-3,-2-1-8,-2 3 2,-9 7-3,14-9 5,-14 9 3,0 0 6,0 0 0,0 0-5,-12 17 5,-3-4 2,-34 25-48,17-17 83,-4 2-44,-1-1 86,-3-2-11,3 0 18,1-3 25,2 0-26,7-5 23,5-1-26,3-2 24,4-1-34,2-2 16,2-3-31,1 1 6,10-4-31,0 0 9,0 0-16,17-22-17,15-3 12,14-10-50,10-3 1,8 0-113,3 0-103,2 7-182,0 2-237,0 3-530,-5 0-806</inkml:trace>
  <inkml:trace contextRef="#ctx0" brushRef="#br0" timeOffset="205750.92">14964 1898 717,'0'0'444,"0"0"-97,0 0-75,0 0-61,0 0-38,0 0-29,2-10-39,-2 10-23,0 0 4,0 0-15,0 0 10,0 0 7,0 0 9,0 0-3,0 0 115,0 0-99,0 0-16,0 0-18,0 0-12,0 0-13,0 0-12,0 0-11,0 0 0,0 0-9,0 0 7,0 0-11,0 0 6,0 0-1,0 0 0,0 0-7,0 0 16,0 0-12,0 0 10,0 0-6,0 0-15,0 0 8,0 0-2,0 0-12,0 0-2,0 0-9,0 0 3,0 0-11,0 0 16,0 0-5,12 1-4,-12-1 16,9 9-9,-3-4 8,1 1-2,2 1 9,5 2-3,-1-1 2,3 1-3,1 1 3,2-1 4,2 1-1,0-1-3,2-1 6,1-2-1,2 2-11,-1-3-1,2 0 1,1 0 5,1-2 3,-3 1-5,2 0-9,1-1 8,-3-2-7,0 1 4,-4 0-1,-3-1-1,1 0-1,-4 2-4,-1-1 5,10 0 5,-25-2-5,20 1 0,-20-1-32,15 2-29,-15-2-28,12 1-46,-12-1-51,0 0-105,10 4-45,-10-4-51,0 0-415,0 0-328</inkml:trace>
  <inkml:trace contextRef="#ctx0" brushRef="#br0" timeOffset="206270.92">15604 1867 394,'0'0'266,"-6"-10"-50,6 10-70,0 0-13,-6-8-50,6 8-4,0 0-8,-3-4 78,-6-3-38,9 7-10,0 0 13,-5-7-27,5 7 16,0 0-38,0 0 1,0 0-46,-6-8 6,6 8-48,0 0 3,0 0-39,0 0-17,0 0-46,0 0-19,0 0-22,0 0-26,0 0 0,0 0-42,0 0-92,0 0 218</inkml:trace>
  <inkml:trace contextRef="#ctx0" brushRef="#br0" timeOffset="206341.92">15500 1772 450,'0'0'405,"0"0"-93,-10-6-55,10 6-83,0 0-11,0 0-42,-6-6 3,6 6-8,0 0 28,0 0-16,0 0-1,0 0-18,-5-4 41,5 4-97,-7 6 5,5 3 63,-4 8 53,-3 10-20,-7 11-2,-4 13-18,-6 4-37,-2 3 3,-2 2-15,0 2-15,-3 0-12,3-4-7,1-1-17,-23 45-116,31-60-131,7-4-175,-1-3-686,8-7-689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80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81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763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56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1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796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4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46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0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95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58EF4-83C6-4130-B6D4-54F600CFB19F}" type="datetimeFigureOut">
              <a:rPr lang="en-US" smtClean="0"/>
              <a:t>1/5/2022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FCDCA-794E-4293-A64B-9BCF0AF5D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20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customXml" Target="../ink/ink2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emf"/><Relationship Id="rId4" Type="http://schemas.openxmlformats.org/officeDocument/2006/relationships/customXml" Target="../ink/ink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287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/>
              <a:t>Consider the following propositions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146412"/>
            <a:ext cx="5181600" cy="5030551"/>
          </a:xfrm>
        </p:spPr>
        <p:txBody>
          <a:bodyPr>
            <a:normAutofit fontScale="62500" lnSpcReduction="20000"/>
          </a:bodyPr>
          <a:lstStyle/>
          <a:p>
            <a:pPr marL="539496" indent="-457200">
              <a:buNone/>
            </a:pPr>
            <a:r>
              <a:rPr lang="en-US" dirty="0"/>
              <a:t>P: David is playing pool</a:t>
            </a:r>
          </a:p>
          <a:p>
            <a:pPr marL="539496" indent="-457200">
              <a:buNone/>
            </a:pPr>
            <a:r>
              <a:rPr lang="en-US" dirty="0"/>
              <a:t>Q: David is inside</a:t>
            </a:r>
          </a:p>
          <a:p>
            <a:pPr marL="539496" indent="-457200">
              <a:buNone/>
            </a:pPr>
            <a:r>
              <a:rPr lang="en-US" dirty="0"/>
              <a:t>R: David is doing his homework</a:t>
            </a:r>
          </a:p>
          <a:p>
            <a:pPr marL="539496" indent="-457200">
              <a:buNone/>
            </a:pPr>
            <a:r>
              <a:rPr lang="en-US" dirty="0"/>
              <a:t>S: David is listening to music</a:t>
            </a:r>
          </a:p>
          <a:p>
            <a:pPr marL="596646" indent="-514350">
              <a:buNone/>
            </a:pPr>
            <a:r>
              <a:rPr lang="en-US" b="1" dirty="0"/>
              <a:t>Translate following sentences into symbolic notations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Either David is playing pool or he is inside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Neither is David playing pool, nor is he doing his homework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David is playing pool and not doing his homework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David is inside doing his homework, not playing pool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David is inside doing his homework while listening to music, and he is not playing pool</a:t>
            </a:r>
          </a:p>
          <a:p>
            <a:pPr marL="596646" indent="-514350">
              <a:buFont typeface="+mj-lt"/>
              <a:buAutoNum type="romanLcPeriod"/>
            </a:pPr>
            <a:r>
              <a:rPr lang="en-US" dirty="0"/>
              <a:t>David is not listening to music, nor is he playing pool, neither is he doing his homework.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28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85000" y="78120"/>
              <a:ext cx="10994040" cy="5637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840" y="67320"/>
                <a:ext cx="11017800" cy="565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675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601520" y="0"/>
              <a:ext cx="6295680" cy="4848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4320" y="-5760"/>
                <a:ext cx="6310440" cy="486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0801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36640" y="328680"/>
              <a:ext cx="11329560" cy="5743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280" y="322920"/>
                <a:ext cx="11349000" cy="575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9305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0440" y="381240"/>
              <a:ext cx="11088000" cy="6218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3240" y="374040"/>
                <a:ext cx="11103120" cy="623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1805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0" y="315000"/>
              <a:ext cx="11978280" cy="5787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8640" y="308520"/>
                <a:ext cx="11990520" cy="58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0525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92960" y="630360"/>
              <a:ext cx="10789920" cy="5131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5040" y="621720"/>
                <a:ext cx="10809360" cy="515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6552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760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320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287"/>
          </a:xfrm>
        </p:spPr>
        <p:txBody>
          <a:bodyPr>
            <a:normAutofit fontScale="90000"/>
          </a:bodyPr>
          <a:lstStyle/>
          <a:p>
            <a:br>
              <a:rPr lang="en-US" b="1" dirty="0">
                <a:latin typeface="Calibri"/>
              </a:rPr>
            </a:br>
            <a:r>
              <a:rPr lang="en-US" b="1" dirty="0">
                <a:latin typeface="Calibri"/>
              </a:rPr>
              <a:t>Prove the following are tautologies</a:t>
            </a:r>
            <a:br>
              <a:rPr lang="en-US" b="1" dirty="0">
                <a:latin typeface="Calibri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Conjunction of two tautologies is tautology</a:t>
            </a:r>
          </a:p>
          <a:p>
            <a:endParaRPr lang="en-US" dirty="0"/>
          </a:p>
          <a:p>
            <a:r>
              <a:rPr lang="en-US" dirty="0"/>
              <a:t>P V ~P = ?</a:t>
            </a:r>
          </a:p>
          <a:p>
            <a:endParaRPr lang="en-US" dirty="0"/>
          </a:p>
          <a:p>
            <a:r>
              <a:rPr lang="en-US" dirty="0"/>
              <a:t>(R-&gt;S) v ~(R-&gt;S )  ?</a:t>
            </a:r>
          </a:p>
          <a:p>
            <a:endParaRPr lang="en-US" dirty="0"/>
          </a:p>
          <a:p>
            <a:r>
              <a:rPr lang="en-US" dirty="0"/>
              <a:t>((P v S )^ R) v </a:t>
            </a:r>
            <a:r>
              <a:rPr lang="en-US"/>
              <a:t>~ ((P v S )^ R)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179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2420" y="3979263"/>
            <a:ext cx="11942001" cy="16756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AutoShape 2" descr="Mathematics | Propositional Equivalences - GeeksforGeeks"/>
          <p:cNvSpPr>
            <a:spLocks noChangeAspect="1" noChangeArrowheads="1"/>
          </p:cNvSpPr>
          <p:nvPr/>
        </p:nvSpPr>
        <p:spPr bwMode="auto">
          <a:xfrm>
            <a:off x="2434751" y="2230248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4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753"/>
          </a:xfrm>
        </p:spPr>
        <p:txBody>
          <a:bodyPr>
            <a:normAutofit fontScale="90000"/>
          </a:bodyPr>
          <a:lstStyle/>
          <a:p>
            <a:r>
              <a:rPr lang="en-US" dirty="0"/>
              <a:t>Logical  equivalences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60" y="1209931"/>
            <a:ext cx="5020376" cy="487748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7493400" y="2303640"/>
              <a:ext cx="2163240" cy="1994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88000" y="2297880"/>
                <a:ext cx="2173680" cy="20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733800" y="4224240"/>
              <a:ext cx="373320" cy="173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28040" y="4213080"/>
                <a:ext cx="38880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3891600" y="1612800"/>
              <a:ext cx="347760" cy="121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86920" y="1604160"/>
                <a:ext cx="358200" cy="13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7177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8560" y="753840"/>
              <a:ext cx="11223360" cy="4783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0640" y="745200"/>
                <a:ext cx="11234880" cy="479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7434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84400" y="119880"/>
              <a:ext cx="7245000" cy="2966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5400" y="113400"/>
                <a:ext cx="7265880" cy="29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19160" y="207720"/>
              <a:ext cx="11196720" cy="3555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440" y="202320"/>
                <a:ext cx="11211840" cy="356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159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34840" y="288000"/>
              <a:ext cx="8566560" cy="5517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280" y="278280"/>
                <a:ext cx="8577720" cy="553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056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45800" y="744480"/>
              <a:ext cx="6300720" cy="4527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9680" y="737640"/>
                <a:ext cx="6316560" cy="45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242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9760" y="126720"/>
              <a:ext cx="11500560" cy="5635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1480" y="120960"/>
                <a:ext cx="11518560" cy="56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3095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150</Words>
  <Application>Microsoft Office PowerPoint</Application>
  <PresentationFormat>Widescreen</PresentationFormat>
  <Paragraphs>21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 Consider the following propositions </vt:lpstr>
      <vt:lpstr> Prove the following are tautologies </vt:lpstr>
      <vt:lpstr>PowerPoint Presentation</vt:lpstr>
      <vt:lpstr>Logical  equivalences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Consider the following propositions </dc:title>
  <dc:creator>Microsoft</dc:creator>
  <cp:lastModifiedBy>Sagar Gupta</cp:lastModifiedBy>
  <cp:revision>15</cp:revision>
  <dcterms:created xsi:type="dcterms:W3CDTF">2021-01-02T01:54:52Z</dcterms:created>
  <dcterms:modified xsi:type="dcterms:W3CDTF">2022-01-05T03:36:11Z</dcterms:modified>
</cp:coreProperties>
</file>

<file path=docProps/thumbnail.jpeg>
</file>